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736" r:id="rId2"/>
    <p:sldId id="894" r:id="rId3"/>
    <p:sldId id="895" r:id="rId4"/>
    <p:sldId id="896" r:id="rId5"/>
    <p:sldId id="897" r:id="rId6"/>
    <p:sldId id="898" r:id="rId7"/>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2" clrIdx="0">
    <p:extLst>
      <p:ext uri="{19B8F6BF-5375-455C-9EA6-DF929625EA0E}">
        <p15:presenceInfo xmlns:p15="http://schemas.microsoft.com/office/powerpoint/2012/main" userId="User" providerId="None"/>
      </p:ext>
    </p:extLst>
  </p:cmAuthor>
  <p:cmAuthor id="2" name="一般社団法人 ８色" initials="一般社団法人" lastIdx="1" clrIdx="1">
    <p:extLst>
      <p:ext uri="{19B8F6BF-5375-455C-9EA6-DF929625EA0E}">
        <p15:presenceInfo xmlns:p15="http://schemas.microsoft.com/office/powerpoint/2012/main" userId="27bdefe9669be4e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CCFF"/>
    <a:srgbClr val="FFF2CC"/>
    <a:srgbClr val="E2F0D9"/>
    <a:srgbClr val="000066"/>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944"/>
    <p:restoredTop sz="89299" autoAdjust="0"/>
  </p:normalViewPr>
  <p:slideViewPr>
    <p:cSldViewPr snapToGrid="0">
      <p:cViewPr varScale="1">
        <p:scale>
          <a:sx n="83" d="100"/>
          <a:sy n="83" d="100"/>
        </p:scale>
        <p:origin x="134" y="130"/>
      </p:cViewPr>
      <p:guideLst>
        <p:guide orient="horz" pos="2160"/>
        <p:guide pos="3840"/>
      </p:guideLst>
    </p:cSldViewPr>
  </p:slideViewPr>
  <p:outlineViewPr>
    <p:cViewPr>
      <p:scale>
        <a:sx n="33" d="100"/>
        <a:sy n="33" d="100"/>
      </p:scale>
      <p:origin x="0" y="-5088"/>
    </p:cViewPr>
  </p:outlineViewPr>
  <p:notesTextViewPr>
    <p:cViewPr>
      <p:scale>
        <a:sx n="3" d="2"/>
        <a:sy n="3" d="2"/>
      </p:scale>
      <p:origin x="0" y="0"/>
    </p:cViewPr>
  </p:notesTextViewPr>
  <p:sorterViewPr>
    <p:cViewPr>
      <p:scale>
        <a:sx n="66" d="100"/>
        <a:sy n="66" d="100"/>
      </p:scale>
      <p:origin x="0" y="-11286"/>
    </p:cViewPr>
  </p:sorterViewPr>
  <p:notesViewPr>
    <p:cSldViewPr snapToGrid="0">
      <p:cViewPr varScale="1">
        <p:scale>
          <a:sx n="52" d="100"/>
          <a:sy n="52" d="100"/>
        </p:scale>
        <p:origin x="2946" y="90"/>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63" name="ヘッダー プレースホルダー 1"/>
          <p:cNvSpPr>
            <a:spLocks noGrp="1"/>
          </p:cNvSpPr>
          <p:nvPr>
            <p:ph type="hdr" sz="quarter"/>
          </p:nvPr>
        </p:nvSpPr>
        <p:spPr>
          <a:xfrm>
            <a:off x="1" y="1"/>
            <a:ext cx="2949787" cy="498693"/>
          </a:xfrm>
          <a:prstGeom prst="rect">
            <a:avLst/>
          </a:prstGeom>
        </p:spPr>
        <p:txBody>
          <a:bodyPr vert="horz" lIns="91133" tIns="45566" rIns="91133" bIns="45566" rtlCol="0"/>
          <a:lstStyle>
            <a:lvl1pPr algn="l">
              <a:defRPr sz="1200"/>
            </a:lvl1pPr>
          </a:lstStyle>
          <a:p>
            <a:endParaRPr kumimoji="1" lang="ja-JP" altLang="en-US"/>
          </a:p>
        </p:txBody>
      </p:sp>
      <p:sp>
        <p:nvSpPr>
          <p:cNvPr id="1264" name="日付プレースホルダー 2"/>
          <p:cNvSpPr>
            <a:spLocks noGrp="1"/>
          </p:cNvSpPr>
          <p:nvPr>
            <p:ph type="dt" sz="quarter" idx="1"/>
          </p:nvPr>
        </p:nvSpPr>
        <p:spPr>
          <a:xfrm>
            <a:off x="3855839" y="1"/>
            <a:ext cx="2949787" cy="498693"/>
          </a:xfrm>
          <a:prstGeom prst="rect">
            <a:avLst/>
          </a:prstGeom>
        </p:spPr>
        <p:txBody>
          <a:bodyPr vert="horz" lIns="91133" tIns="45566" rIns="91133" bIns="45566" rtlCol="0"/>
          <a:lstStyle>
            <a:lvl1pPr algn="r">
              <a:defRPr sz="1200"/>
            </a:lvl1pPr>
          </a:lstStyle>
          <a:p>
            <a:r>
              <a:rPr kumimoji="1" lang="en-US" altLang="ja-JP"/>
              <a:t>2022/8/3</a:t>
            </a:r>
            <a:endParaRPr kumimoji="1" lang="ja-JP" altLang="en-US"/>
          </a:p>
        </p:txBody>
      </p:sp>
      <p:sp>
        <p:nvSpPr>
          <p:cNvPr id="1265" name="フッター プレースホルダー 3"/>
          <p:cNvSpPr>
            <a:spLocks noGrp="1"/>
          </p:cNvSpPr>
          <p:nvPr>
            <p:ph type="ftr" sz="quarter" idx="2"/>
          </p:nvPr>
        </p:nvSpPr>
        <p:spPr>
          <a:xfrm>
            <a:off x="1" y="9440647"/>
            <a:ext cx="2949787" cy="498693"/>
          </a:xfrm>
          <a:prstGeom prst="rect">
            <a:avLst/>
          </a:prstGeom>
        </p:spPr>
        <p:txBody>
          <a:bodyPr vert="horz" lIns="91133" tIns="45566" rIns="91133" bIns="45566" rtlCol="0" anchor="b"/>
          <a:lstStyle>
            <a:lvl1pPr algn="l">
              <a:defRPr sz="1200"/>
            </a:lvl1pPr>
          </a:lstStyle>
          <a:p>
            <a:endParaRPr kumimoji="1" lang="ja-JP" altLang="en-US"/>
          </a:p>
        </p:txBody>
      </p:sp>
      <p:sp>
        <p:nvSpPr>
          <p:cNvPr id="1266" name="スライド番号プレースホルダー 4"/>
          <p:cNvSpPr>
            <a:spLocks noGrp="1"/>
          </p:cNvSpPr>
          <p:nvPr>
            <p:ph type="sldNum" sz="quarter" idx="3"/>
          </p:nvPr>
        </p:nvSpPr>
        <p:spPr>
          <a:xfrm>
            <a:off x="3855839" y="9440647"/>
            <a:ext cx="2949787" cy="498693"/>
          </a:xfrm>
          <a:prstGeom prst="rect">
            <a:avLst/>
          </a:prstGeom>
        </p:spPr>
        <p:txBody>
          <a:bodyPr vert="horz" lIns="91133" tIns="45566" rIns="91133" bIns="45566" rtlCol="0" anchor="b"/>
          <a:lstStyle>
            <a:lvl1pPr algn="r">
              <a:defRPr sz="1200"/>
            </a:lvl1pPr>
          </a:lstStyle>
          <a:p>
            <a:fld id="{C4DC4532-74FA-430D-88C2-40D1D745C1E1}" type="slidenum">
              <a:rPr kumimoji="1" lang="ja-JP" altLang="en-US" smtClean="0"/>
              <a:t>‹#›</a:t>
            </a:fld>
            <a:endParaRPr kumimoji="1" lang="ja-JP" altLang="en-US"/>
          </a:p>
        </p:txBody>
      </p:sp>
    </p:spTree>
    <p:extLst>
      <p:ext uri="{BB962C8B-B14F-4D97-AF65-F5344CB8AC3E}">
        <p14:creationId xmlns:p14="http://schemas.microsoft.com/office/powerpoint/2010/main" val="26639173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56" name="ヘッダー プレースホルダー 1"/>
          <p:cNvSpPr>
            <a:spLocks noGrp="1"/>
          </p:cNvSpPr>
          <p:nvPr>
            <p:ph type="hdr" sz="quarter"/>
          </p:nvPr>
        </p:nvSpPr>
        <p:spPr>
          <a:xfrm>
            <a:off x="1" y="1"/>
            <a:ext cx="2949787" cy="498693"/>
          </a:xfrm>
          <a:prstGeom prst="rect">
            <a:avLst/>
          </a:prstGeom>
        </p:spPr>
        <p:txBody>
          <a:bodyPr vert="horz" lIns="91133" tIns="45566" rIns="91133" bIns="45566" rtlCol="0"/>
          <a:lstStyle>
            <a:lvl1pPr algn="l">
              <a:defRPr sz="1200"/>
            </a:lvl1pPr>
          </a:lstStyle>
          <a:p>
            <a:endParaRPr kumimoji="1" lang="ja-JP" altLang="en-US"/>
          </a:p>
        </p:txBody>
      </p:sp>
      <p:sp>
        <p:nvSpPr>
          <p:cNvPr id="1257" name="日付プレースホルダー 2"/>
          <p:cNvSpPr>
            <a:spLocks noGrp="1"/>
          </p:cNvSpPr>
          <p:nvPr>
            <p:ph type="dt" idx="1"/>
          </p:nvPr>
        </p:nvSpPr>
        <p:spPr>
          <a:xfrm>
            <a:off x="3855839" y="1"/>
            <a:ext cx="2949787" cy="498693"/>
          </a:xfrm>
          <a:prstGeom prst="rect">
            <a:avLst/>
          </a:prstGeom>
        </p:spPr>
        <p:txBody>
          <a:bodyPr vert="horz" lIns="91133" tIns="45566" rIns="91133" bIns="45566" rtlCol="0"/>
          <a:lstStyle>
            <a:lvl1pPr algn="r">
              <a:defRPr sz="1200"/>
            </a:lvl1pPr>
          </a:lstStyle>
          <a:p>
            <a:r>
              <a:rPr kumimoji="1" lang="en-US" altLang="ja-JP"/>
              <a:t>2022/8/3</a:t>
            </a:r>
            <a:endParaRPr kumimoji="1" lang="ja-JP" altLang="en-US"/>
          </a:p>
        </p:txBody>
      </p:sp>
      <p:sp>
        <p:nvSpPr>
          <p:cNvPr id="1258" name="スライド イメージ プレースホルダー 3"/>
          <p:cNvSpPr>
            <a:spLocks noGrp="1" noRot="1" noChangeAspect="1"/>
          </p:cNvSpPr>
          <p:nvPr>
            <p:ph type="sldImg" idx="2"/>
          </p:nvPr>
        </p:nvSpPr>
        <p:spPr>
          <a:xfrm>
            <a:off x="420688" y="1243013"/>
            <a:ext cx="5965825" cy="3355975"/>
          </a:xfrm>
          <a:prstGeom prst="rect">
            <a:avLst/>
          </a:prstGeom>
          <a:noFill/>
          <a:ln w="12700">
            <a:solidFill>
              <a:prstClr val="black"/>
            </a:solidFill>
          </a:ln>
        </p:spPr>
        <p:txBody>
          <a:bodyPr vert="horz" lIns="91133" tIns="45566" rIns="91133" bIns="45566" rtlCol="0" anchor="ctr"/>
          <a:lstStyle/>
          <a:p>
            <a:endParaRPr lang="ja-JP" altLang="en-US"/>
          </a:p>
        </p:txBody>
      </p:sp>
      <p:sp>
        <p:nvSpPr>
          <p:cNvPr id="1259" name="ノート プレースホルダー 4"/>
          <p:cNvSpPr>
            <a:spLocks noGrp="1"/>
          </p:cNvSpPr>
          <p:nvPr>
            <p:ph type="body" sz="quarter" idx="3"/>
          </p:nvPr>
        </p:nvSpPr>
        <p:spPr>
          <a:xfrm>
            <a:off x="680720" y="4783308"/>
            <a:ext cx="5445760" cy="3913614"/>
          </a:xfrm>
          <a:prstGeom prst="rect">
            <a:avLst/>
          </a:prstGeom>
        </p:spPr>
        <p:txBody>
          <a:bodyPr vert="horz" lIns="91133" tIns="45566" rIns="91133" bIns="4556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260" name="フッター プレースホルダー 5"/>
          <p:cNvSpPr>
            <a:spLocks noGrp="1"/>
          </p:cNvSpPr>
          <p:nvPr>
            <p:ph type="ftr" sz="quarter" idx="4"/>
          </p:nvPr>
        </p:nvSpPr>
        <p:spPr>
          <a:xfrm>
            <a:off x="1" y="9440647"/>
            <a:ext cx="2949787" cy="498693"/>
          </a:xfrm>
          <a:prstGeom prst="rect">
            <a:avLst/>
          </a:prstGeom>
        </p:spPr>
        <p:txBody>
          <a:bodyPr vert="horz" lIns="91133" tIns="45566" rIns="91133" bIns="45566" rtlCol="0" anchor="b"/>
          <a:lstStyle>
            <a:lvl1pPr algn="l">
              <a:defRPr sz="1200"/>
            </a:lvl1pPr>
          </a:lstStyle>
          <a:p>
            <a:endParaRPr kumimoji="1" lang="ja-JP" altLang="en-US"/>
          </a:p>
        </p:txBody>
      </p:sp>
      <p:sp>
        <p:nvSpPr>
          <p:cNvPr id="1261" name="スライド番号プレースホルダー 6"/>
          <p:cNvSpPr>
            <a:spLocks noGrp="1"/>
          </p:cNvSpPr>
          <p:nvPr>
            <p:ph type="sldNum" sz="quarter" idx="5"/>
          </p:nvPr>
        </p:nvSpPr>
        <p:spPr>
          <a:xfrm>
            <a:off x="3855839" y="9440647"/>
            <a:ext cx="2949787" cy="498693"/>
          </a:xfrm>
          <a:prstGeom prst="rect">
            <a:avLst/>
          </a:prstGeom>
        </p:spPr>
        <p:txBody>
          <a:bodyPr vert="horz" lIns="91133" tIns="45566" rIns="91133" bIns="45566" rtlCol="0" anchor="b"/>
          <a:lstStyle>
            <a:lvl1pPr algn="r">
              <a:defRPr sz="1200"/>
            </a:lvl1pPr>
          </a:lstStyle>
          <a:p>
            <a:fld id="{29BD601E-CC35-4D44-9072-44D059BC992F}" type="slidenum">
              <a:rPr kumimoji="1" lang="ja-JP" altLang="en-US" smtClean="0"/>
              <a:t>‹#›</a:t>
            </a:fld>
            <a:endParaRPr kumimoji="1" lang="ja-JP" altLang="en-US"/>
          </a:p>
        </p:txBody>
      </p:sp>
    </p:spTree>
    <p:extLst>
      <p:ext uri="{BB962C8B-B14F-4D97-AF65-F5344CB8AC3E}">
        <p14:creationId xmlns:p14="http://schemas.microsoft.com/office/powerpoint/2010/main" val="2898951348"/>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6400" y="1231900"/>
            <a:ext cx="5905500" cy="3322638"/>
          </a:xfrm>
        </p:spPr>
      </p:sp>
      <p:sp>
        <p:nvSpPr>
          <p:cNvPr id="3" name="ノート プレースホルダー 2"/>
          <p:cNvSpPr>
            <a:spLocks noGrp="1"/>
          </p:cNvSpPr>
          <p:nvPr>
            <p:ph type="body" idx="1"/>
          </p:nvPr>
        </p:nvSpPr>
        <p:spPr/>
        <p:txBody>
          <a:bodyPr/>
          <a:lstStyle/>
          <a:p>
            <a:r>
              <a:rPr kumimoji="1" lang="en-US" altLang="ja-JP" dirty="0"/>
              <a:t>FT</a:t>
            </a:r>
            <a:r>
              <a:rPr kumimoji="1" lang="ja-JP" altLang="en-US" dirty="0"/>
              <a:t>の方は、指示書を参考にして頂くが、</a:t>
            </a:r>
            <a:endParaRPr kumimoji="1" lang="en-US" altLang="ja-JP" dirty="0"/>
          </a:p>
          <a:p>
            <a:r>
              <a:rPr kumimoji="1" lang="ja-JP" altLang="en-US" dirty="0"/>
              <a:t>ある程度、自分のグループの県二さんの印象に寄せて</a:t>
            </a:r>
            <a:endParaRPr kumimoji="1" lang="en-US" altLang="ja-JP" dirty="0"/>
          </a:p>
          <a:p>
            <a:r>
              <a:rPr kumimoji="1" lang="ja-JP" altLang="en-US" dirty="0"/>
              <a:t>もらっても</a:t>
            </a:r>
            <a:r>
              <a:rPr kumimoji="1" lang="en-US" altLang="ja-JP" dirty="0"/>
              <a:t>OK</a:t>
            </a:r>
            <a:r>
              <a:rPr kumimoji="1" lang="ja-JP" altLang="en-US" dirty="0"/>
              <a:t>。</a:t>
            </a:r>
            <a:endParaRPr kumimoji="1" lang="en-US" altLang="ja-JP" dirty="0"/>
          </a:p>
        </p:txBody>
      </p:sp>
      <p:sp>
        <p:nvSpPr>
          <p:cNvPr id="4" name="スライド番号プレースホルダー 3"/>
          <p:cNvSpPr>
            <a:spLocks noGrp="1"/>
          </p:cNvSpPr>
          <p:nvPr>
            <p:ph type="sldNum" sz="quarter" idx="10"/>
          </p:nvPr>
        </p:nvSpPr>
        <p:spPr/>
        <p:txBody>
          <a:bodyPr/>
          <a:lstStyle/>
          <a:p>
            <a:fld id="{0F615A3C-7D51-4B6B-8AC9-156B2755C2A1}" type="slidenum">
              <a:rPr kumimoji="1" lang="ja-JP" altLang="en-US" smtClean="0"/>
              <a:t>1</a:t>
            </a:fld>
            <a:endParaRPr kumimoji="1" lang="ja-JP" altLang="en-US"/>
          </a:p>
        </p:txBody>
      </p:sp>
      <p:sp>
        <p:nvSpPr>
          <p:cNvPr id="5" name="日付プレースホルダー 4">
            <a:extLst>
              <a:ext uri="{FF2B5EF4-FFF2-40B4-BE49-F238E27FC236}">
                <a16:creationId xmlns:a16="http://schemas.microsoft.com/office/drawing/2014/main" id="{DD94E2EC-1FDE-A218-BB44-D5A0CA803BA7}"/>
              </a:ext>
            </a:extLst>
          </p:cNvPr>
          <p:cNvSpPr>
            <a:spLocks noGrp="1"/>
          </p:cNvSpPr>
          <p:nvPr>
            <p:ph type="dt" idx="1"/>
          </p:nvPr>
        </p:nvSpPr>
        <p:spPr/>
        <p:txBody>
          <a:bodyPr/>
          <a:lstStyle/>
          <a:p>
            <a:r>
              <a:rPr kumimoji="1" lang="en-US" altLang="ja-JP"/>
              <a:t>2022/8/3</a:t>
            </a:r>
            <a:endParaRPr kumimoji="1" lang="ja-JP" altLang="en-US"/>
          </a:p>
        </p:txBody>
      </p:sp>
    </p:spTree>
    <p:extLst>
      <p:ext uri="{BB962C8B-B14F-4D97-AF65-F5344CB8AC3E}">
        <p14:creationId xmlns:p14="http://schemas.microsoft.com/office/powerpoint/2010/main" val="1153094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5" name="スライド イメージ プレースホルダー 1"/>
          <p:cNvSpPr>
            <a:spLocks noGrp="1" noRot="1" noChangeAspect="1"/>
          </p:cNvSpPr>
          <p:nvPr>
            <p:ph type="sldImg"/>
          </p:nvPr>
        </p:nvSpPr>
        <p:spPr/>
      </p:sp>
      <p:sp>
        <p:nvSpPr>
          <p:cNvPr id="1296" name="ノート プレースホルダー 2"/>
          <p:cNvSpPr>
            <a:spLocks noGrp="1"/>
          </p:cNvSpPr>
          <p:nvPr>
            <p:ph type="body" idx="1"/>
          </p:nvPr>
        </p:nvSpPr>
        <p:spPr/>
        <p:txBody>
          <a:bodyPr/>
          <a:lstStyle/>
          <a:p>
            <a:pPr defTabSz="905713">
              <a:defRPr/>
            </a:pPr>
            <a:endParaRPr kumimoji="1" lang="en-US" altLang="ja-JP" dirty="0"/>
          </a:p>
        </p:txBody>
      </p:sp>
      <p:sp>
        <p:nvSpPr>
          <p:cNvPr id="1297" name="スライド番号プレースホルダー 3"/>
          <p:cNvSpPr>
            <a:spLocks noGrp="1"/>
          </p:cNvSpPr>
          <p:nvPr>
            <p:ph type="sldNum" sz="quarter" idx="5"/>
          </p:nvPr>
        </p:nvSpPr>
        <p:spPr/>
        <p:txBody>
          <a:bodyPr/>
          <a:lstStyle/>
          <a:p>
            <a:fld id="{29BD601E-CC35-4D44-9072-44D059BC992F}" type="slidenum">
              <a:rPr kumimoji="1" lang="ja-JP" altLang="en-US" smtClean="0"/>
              <a:t>2</a:t>
            </a:fld>
            <a:endParaRPr kumimoji="1" lang="ja-JP" altLang="en-US"/>
          </a:p>
        </p:txBody>
      </p:sp>
      <p:sp>
        <p:nvSpPr>
          <p:cNvPr id="2" name="日付プレースホルダー 1">
            <a:extLst>
              <a:ext uri="{FF2B5EF4-FFF2-40B4-BE49-F238E27FC236}">
                <a16:creationId xmlns:a16="http://schemas.microsoft.com/office/drawing/2014/main" id="{418D474A-97DD-478F-3FFA-837EF5658CC3}"/>
              </a:ext>
            </a:extLst>
          </p:cNvPr>
          <p:cNvSpPr>
            <a:spLocks noGrp="1"/>
          </p:cNvSpPr>
          <p:nvPr>
            <p:ph type="dt" idx="1"/>
          </p:nvPr>
        </p:nvSpPr>
        <p:spPr/>
        <p:txBody>
          <a:bodyPr/>
          <a:lstStyle/>
          <a:p>
            <a:r>
              <a:rPr kumimoji="1" lang="en-US" altLang="ja-JP"/>
              <a:t>2022/8/3</a:t>
            </a:r>
            <a:endParaRPr kumimoji="1" lang="ja-JP" altLang="en-US"/>
          </a:p>
        </p:txBody>
      </p:sp>
    </p:spTree>
    <p:extLst>
      <p:ext uri="{BB962C8B-B14F-4D97-AF65-F5344CB8AC3E}">
        <p14:creationId xmlns:p14="http://schemas.microsoft.com/office/powerpoint/2010/main" val="343361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5" name="スライド イメージ プレースホルダー 1"/>
          <p:cNvSpPr>
            <a:spLocks noGrp="1" noRot="1" noChangeAspect="1"/>
          </p:cNvSpPr>
          <p:nvPr>
            <p:ph type="sldImg"/>
          </p:nvPr>
        </p:nvSpPr>
        <p:spPr/>
      </p:sp>
      <p:sp>
        <p:nvSpPr>
          <p:cNvPr id="1296" name="ノート プレースホルダー 2"/>
          <p:cNvSpPr>
            <a:spLocks noGrp="1"/>
          </p:cNvSpPr>
          <p:nvPr>
            <p:ph type="body" idx="1"/>
          </p:nvPr>
        </p:nvSpPr>
        <p:spPr/>
        <p:txBody>
          <a:bodyPr/>
          <a:lstStyle/>
          <a:p>
            <a:pPr defTabSz="905713">
              <a:defRPr/>
            </a:pPr>
            <a:endParaRPr kumimoji="1" lang="en-US" altLang="ja-JP" dirty="0"/>
          </a:p>
        </p:txBody>
      </p:sp>
      <p:sp>
        <p:nvSpPr>
          <p:cNvPr id="1297" name="スライド番号プレースホルダー 3"/>
          <p:cNvSpPr>
            <a:spLocks noGrp="1"/>
          </p:cNvSpPr>
          <p:nvPr>
            <p:ph type="sldNum" sz="quarter" idx="5"/>
          </p:nvPr>
        </p:nvSpPr>
        <p:spPr/>
        <p:txBody>
          <a:bodyPr/>
          <a:lstStyle/>
          <a:p>
            <a:fld id="{29BD601E-CC35-4D44-9072-44D059BC992F}" type="slidenum">
              <a:rPr kumimoji="1" lang="ja-JP" altLang="en-US" smtClean="0"/>
              <a:t>3</a:t>
            </a:fld>
            <a:endParaRPr kumimoji="1" lang="ja-JP" altLang="en-US"/>
          </a:p>
        </p:txBody>
      </p:sp>
      <p:sp>
        <p:nvSpPr>
          <p:cNvPr id="2" name="日付プレースホルダー 1">
            <a:extLst>
              <a:ext uri="{FF2B5EF4-FFF2-40B4-BE49-F238E27FC236}">
                <a16:creationId xmlns:a16="http://schemas.microsoft.com/office/drawing/2014/main" id="{418D474A-97DD-478F-3FFA-837EF5658CC3}"/>
              </a:ext>
            </a:extLst>
          </p:cNvPr>
          <p:cNvSpPr>
            <a:spLocks noGrp="1"/>
          </p:cNvSpPr>
          <p:nvPr>
            <p:ph type="dt" idx="1"/>
          </p:nvPr>
        </p:nvSpPr>
        <p:spPr/>
        <p:txBody>
          <a:bodyPr/>
          <a:lstStyle/>
          <a:p>
            <a:r>
              <a:rPr kumimoji="1" lang="en-US" altLang="ja-JP"/>
              <a:t>2022/8/3</a:t>
            </a:r>
            <a:endParaRPr kumimoji="1" lang="ja-JP" altLang="en-US"/>
          </a:p>
        </p:txBody>
      </p:sp>
    </p:spTree>
    <p:extLst>
      <p:ext uri="{BB962C8B-B14F-4D97-AF65-F5344CB8AC3E}">
        <p14:creationId xmlns:p14="http://schemas.microsoft.com/office/powerpoint/2010/main" val="3076816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5" name="スライド イメージ プレースホルダー 1"/>
          <p:cNvSpPr>
            <a:spLocks noGrp="1" noRot="1" noChangeAspect="1"/>
          </p:cNvSpPr>
          <p:nvPr>
            <p:ph type="sldImg"/>
          </p:nvPr>
        </p:nvSpPr>
        <p:spPr/>
      </p:sp>
      <p:sp>
        <p:nvSpPr>
          <p:cNvPr id="1296" name="ノート プレースホルダー 2"/>
          <p:cNvSpPr>
            <a:spLocks noGrp="1"/>
          </p:cNvSpPr>
          <p:nvPr>
            <p:ph type="body" idx="1"/>
          </p:nvPr>
        </p:nvSpPr>
        <p:spPr/>
        <p:txBody>
          <a:bodyPr/>
          <a:lstStyle/>
          <a:p>
            <a:pPr defTabSz="905713">
              <a:defRPr/>
            </a:pPr>
            <a:endParaRPr kumimoji="1" lang="en-US" altLang="ja-JP" dirty="0"/>
          </a:p>
        </p:txBody>
      </p:sp>
      <p:sp>
        <p:nvSpPr>
          <p:cNvPr id="1297" name="スライド番号プレースホルダー 3"/>
          <p:cNvSpPr>
            <a:spLocks noGrp="1"/>
          </p:cNvSpPr>
          <p:nvPr>
            <p:ph type="sldNum" sz="quarter" idx="5"/>
          </p:nvPr>
        </p:nvSpPr>
        <p:spPr/>
        <p:txBody>
          <a:bodyPr/>
          <a:lstStyle/>
          <a:p>
            <a:fld id="{29BD601E-CC35-4D44-9072-44D059BC992F}" type="slidenum">
              <a:rPr kumimoji="1" lang="ja-JP" altLang="en-US" smtClean="0"/>
              <a:t>4</a:t>
            </a:fld>
            <a:endParaRPr kumimoji="1" lang="ja-JP" altLang="en-US"/>
          </a:p>
        </p:txBody>
      </p:sp>
      <p:sp>
        <p:nvSpPr>
          <p:cNvPr id="2" name="日付プレースホルダー 1">
            <a:extLst>
              <a:ext uri="{FF2B5EF4-FFF2-40B4-BE49-F238E27FC236}">
                <a16:creationId xmlns:a16="http://schemas.microsoft.com/office/drawing/2014/main" id="{418D474A-97DD-478F-3FFA-837EF5658CC3}"/>
              </a:ext>
            </a:extLst>
          </p:cNvPr>
          <p:cNvSpPr>
            <a:spLocks noGrp="1"/>
          </p:cNvSpPr>
          <p:nvPr>
            <p:ph type="dt" idx="1"/>
          </p:nvPr>
        </p:nvSpPr>
        <p:spPr/>
        <p:txBody>
          <a:bodyPr/>
          <a:lstStyle/>
          <a:p>
            <a:r>
              <a:rPr kumimoji="1" lang="en-US" altLang="ja-JP"/>
              <a:t>2022/8/3</a:t>
            </a:r>
            <a:endParaRPr kumimoji="1" lang="ja-JP" altLang="en-US"/>
          </a:p>
        </p:txBody>
      </p:sp>
    </p:spTree>
    <p:extLst>
      <p:ext uri="{BB962C8B-B14F-4D97-AF65-F5344CB8AC3E}">
        <p14:creationId xmlns:p14="http://schemas.microsoft.com/office/powerpoint/2010/main" val="8860631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5" name="スライド イメージ プレースホルダー 1"/>
          <p:cNvSpPr>
            <a:spLocks noGrp="1" noRot="1" noChangeAspect="1"/>
          </p:cNvSpPr>
          <p:nvPr>
            <p:ph type="sldImg"/>
          </p:nvPr>
        </p:nvSpPr>
        <p:spPr/>
      </p:sp>
      <p:sp>
        <p:nvSpPr>
          <p:cNvPr id="1296" name="ノート プレースホルダー 2"/>
          <p:cNvSpPr>
            <a:spLocks noGrp="1"/>
          </p:cNvSpPr>
          <p:nvPr>
            <p:ph type="body" idx="1"/>
          </p:nvPr>
        </p:nvSpPr>
        <p:spPr/>
        <p:txBody>
          <a:bodyPr/>
          <a:lstStyle/>
          <a:p>
            <a:pPr defTabSz="905713">
              <a:defRPr/>
            </a:pPr>
            <a:endParaRPr kumimoji="1" lang="en-US" altLang="ja-JP" dirty="0"/>
          </a:p>
        </p:txBody>
      </p:sp>
      <p:sp>
        <p:nvSpPr>
          <p:cNvPr id="1297" name="スライド番号プレースホルダー 3"/>
          <p:cNvSpPr>
            <a:spLocks noGrp="1"/>
          </p:cNvSpPr>
          <p:nvPr>
            <p:ph type="sldNum" sz="quarter" idx="5"/>
          </p:nvPr>
        </p:nvSpPr>
        <p:spPr/>
        <p:txBody>
          <a:bodyPr/>
          <a:lstStyle/>
          <a:p>
            <a:fld id="{29BD601E-CC35-4D44-9072-44D059BC992F}" type="slidenum">
              <a:rPr kumimoji="1" lang="ja-JP" altLang="en-US" smtClean="0"/>
              <a:t>5</a:t>
            </a:fld>
            <a:endParaRPr kumimoji="1" lang="ja-JP" altLang="en-US"/>
          </a:p>
        </p:txBody>
      </p:sp>
      <p:sp>
        <p:nvSpPr>
          <p:cNvPr id="2" name="日付プレースホルダー 1">
            <a:extLst>
              <a:ext uri="{FF2B5EF4-FFF2-40B4-BE49-F238E27FC236}">
                <a16:creationId xmlns:a16="http://schemas.microsoft.com/office/drawing/2014/main" id="{418D474A-97DD-478F-3FFA-837EF5658CC3}"/>
              </a:ext>
            </a:extLst>
          </p:cNvPr>
          <p:cNvSpPr>
            <a:spLocks noGrp="1"/>
          </p:cNvSpPr>
          <p:nvPr>
            <p:ph type="dt" idx="1"/>
          </p:nvPr>
        </p:nvSpPr>
        <p:spPr/>
        <p:txBody>
          <a:bodyPr/>
          <a:lstStyle/>
          <a:p>
            <a:r>
              <a:rPr kumimoji="1" lang="en-US" altLang="ja-JP"/>
              <a:t>2022/8/3</a:t>
            </a:r>
            <a:endParaRPr kumimoji="1" lang="ja-JP" altLang="en-US"/>
          </a:p>
        </p:txBody>
      </p:sp>
    </p:spTree>
    <p:extLst>
      <p:ext uri="{BB962C8B-B14F-4D97-AF65-F5344CB8AC3E}">
        <p14:creationId xmlns:p14="http://schemas.microsoft.com/office/powerpoint/2010/main" val="4325966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5" name="スライド イメージ プレースホルダー 1"/>
          <p:cNvSpPr>
            <a:spLocks noGrp="1" noRot="1" noChangeAspect="1"/>
          </p:cNvSpPr>
          <p:nvPr>
            <p:ph type="sldImg"/>
          </p:nvPr>
        </p:nvSpPr>
        <p:spPr/>
      </p:sp>
      <p:sp>
        <p:nvSpPr>
          <p:cNvPr id="1296" name="ノート プレースホルダー 2"/>
          <p:cNvSpPr>
            <a:spLocks noGrp="1"/>
          </p:cNvSpPr>
          <p:nvPr>
            <p:ph type="body" idx="1"/>
          </p:nvPr>
        </p:nvSpPr>
        <p:spPr/>
        <p:txBody>
          <a:bodyPr/>
          <a:lstStyle/>
          <a:p>
            <a:pPr defTabSz="905713">
              <a:defRPr/>
            </a:pPr>
            <a:endParaRPr kumimoji="1" lang="en-US" altLang="ja-JP" dirty="0"/>
          </a:p>
        </p:txBody>
      </p:sp>
      <p:sp>
        <p:nvSpPr>
          <p:cNvPr id="1297" name="スライド番号プレースホルダー 3"/>
          <p:cNvSpPr>
            <a:spLocks noGrp="1"/>
          </p:cNvSpPr>
          <p:nvPr>
            <p:ph type="sldNum" sz="quarter" idx="5"/>
          </p:nvPr>
        </p:nvSpPr>
        <p:spPr/>
        <p:txBody>
          <a:bodyPr/>
          <a:lstStyle/>
          <a:p>
            <a:fld id="{29BD601E-CC35-4D44-9072-44D059BC992F}" type="slidenum">
              <a:rPr kumimoji="1" lang="ja-JP" altLang="en-US" smtClean="0"/>
              <a:t>6</a:t>
            </a:fld>
            <a:endParaRPr kumimoji="1" lang="ja-JP" altLang="en-US"/>
          </a:p>
        </p:txBody>
      </p:sp>
      <p:sp>
        <p:nvSpPr>
          <p:cNvPr id="2" name="日付プレースホルダー 1">
            <a:extLst>
              <a:ext uri="{FF2B5EF4-FFF2-40B4-BE49-F238E27FC236}">
                <a16:creationId xmlns:a16="http://schemas.microsoft.com/office/drawing/2014/main" id="{418D474A-97DD-478F-3FFA-837EF5658CC3}"/>
              </a:ext>
            </a:extLst>
          </p:cNvPr>
          <p:cNvSpPr>
            <a:spLocks noGrp="1"/>
          </p:cNvSpPr>
          <p:nvPr>
            <p:ph type="dt" idx="1"/>
          </p:nvPr>
        </p:nvSpPr>
        <p:spPr/>
        <p:txBody>
          <a:bodyPr/>
          <a:lstStyle/>
          <a:p>
            <a:r>
              <a:rPr kumimoji="1" lang="en-US" altLang="ja-JP"/>
              <a:t>2022/8/3</a:t>
            </a:r>
            <a:endParaRPr kumimoji="1" lang="ja-JP" altLang="en-US"/>
          </a:p>
        </p:txBody>
      </p:sp>
    </p:spTree>
    <p:extLst>
      <p:ext uri="{BB962C8B-B14F-4D97-AF65-F5344CB8AC3E}">
        <p14:creationId xmlns:p14="http://schemas.microsoft.com/office/powerpoint/2010/main" val="3439051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1032"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1033" name="日付プレースホルダー 3"/>
          <p:cNvSpPr>
            <a:spLocks noGrp="1"/>
          </p:cNvSpPr>
          <p:nvPr>
            <p:ph type="dt" sz="half" idx="10"/>
          </p:nvPr>
        </p:nvSpPr>
        <p:spPr/>
        <p:txBody>
          <a:bodyPr/>
          <a:lstStyle/>
          <a:p>
            <a:r>
              <a:rPr kumimoji="1" lang="en-US" altLang="ja-JP"/>
              <a:t>2022/8/3</a:t>
            </a:r>
            <a:endParaRPr kumimoji="1" lang="ja-JP" altLang="en-US"/>
          </a:p>
        </p:txBody>
      </p:sp>
      <p:sp>
        <p:nvSpPr>
          <p:cNvPr id="1034" name="フッター プレースホルダー 4"/>
          <p:cNvSpPr>
            <a:spLocks noGrp="1"/>
          </p:cNvSpPr>
          <p:nvPr>
            <p:ph type="ftr" sz="quarter" idx="11"/>
          </p:nvPr>
        </p:nvSpPr>
        <p:spPr/>
        <p:txBody>
          <a:bodyPr/>
          <a:lstStyle/>
          <a:p>
            <a:r>
              <a:rPr kumimoji="1" lang="ja-JP" altLang="en-US"/>
              <a:t> 福島県障がい者相談支援（障がい者ケアマネジメント）従事者養成研修</a:t>
            </a:r>
          </a:p>
        </p:txBody>
      </p:sp>
      <p:sp>
        <p:nvSpPr>
          <p:cNvPr id="1035" name="スライド番号プレースホルダー 5"/>
          <p:cNvSpPr>
            <a:spLocks noGrp="1"/>
          </p:cNvSpPr>
          <p:nvPr>
            <p:ph type="sldNum" sz="quarter" idx="12"/>
          </p:nvPr>
        </p:nvSpPr>
        <p:spPr/>
        <p:txBody>
          <a:bodyPr/>
          <a:lstStyle/>
          <a:p>
            <a:fld id="{A91C993B-A9DA-4951-8332-1A7E62C84861}" type="slidenum">
              <a:rPr kumimoji="1" lang="ja-JP" altLang="en-US" smtClean="0"/>
              <a:t>‹#›</a:t>
            </a:fld>
            <a:endParaRPr kumimoji="1" lang="ja-JP" altLang="en-US"/>
          </a:p>
        </p:txBody>
      </p:sp>
    </p:spTree>
    <p:extLst>
      <p:ext uri="{BB962C8B-B14F-4D97-AF65-F5344CB8AC3E}">
        <p14:creationId xmlns:p14="http://schemas.microsoft.com/office/powerpoint/2010/main" val="282688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a:t>マスター タイトルの書式設定</a:t>
            </a:r>
          </a:p>
        </p:txBody>
      </p:sp>
      <p:sp>
        <p:nvSpPr>
          <p:cNvPr id="1089"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0" name="日付プレースホルダー 3"/>
          <p:cNvSpPr>
            <a:spLocks noGrp="1"/>
          </p:cNvSpPr>
          <p:nvPr>
            <p:ph type="dt" sz="half" idx="10"/>
          </p:nvPr>
        </p:nvSpPr>
        <p:spPr/>
        <p:txBody>
          <a:bodyPr/>
          <a:lstStyle/>
          <a:p>
            <a:r>
              <a:rPr kumimoji="1" lang="en-US" altLang="ja-JP"/>
              <a:t>2022/8/3</a:t>
            </a:r>
            <a:endParaRPr kumimoji="1" lang="ja-JP" altLang="en-US"/>
          </a:p>
        </p:txBody>
      </p:sp>
      <p:sp>
        <p:nvSpPr>
          <p:cNvPr id="1091" name="フッター プレースホルダー 4"/>
          <p:cNvSpPr>
            <a:spLocks noGrp="1"/>
          </p:cNvSpPr>
          <p:nvPr>
            <p:ph type="ftr" sz="quarter" idx="11"/>
          </p:nvPr>
        </p:nvSpPr>
        <p:spPr/>
        <p:txBody>
          <a:bodyPr/>
          <a:lstStyle/>
          <a:p>
            <a:r>
              <a:rPr kumimoji="1" lang="ja-JP" altLang="en-US"/>
              <a:t> 福島県障がい者相談支援（障がい者ケアマネジメント）従事者養成研修</a:t>
            </a:r>
          </a:p>
        </p:txBody>
      </p:sp>
      <p:sp>
        <p:nvSpPr>
          <p:cNvPr id="1092" name="スライド番号プレースホルダー 5"/>
          <p:cNvSpPr>
            <a:spLocks noGrp="1"/>
          </p:cNvSpPr>
          <p:nvPr>
            <p:ph type="sldNum" sz="quarter" idx="12"/>
          </p:nvPr>
        </p:nvSpPr>
        <p:spPr/>
        <p:txBody>
          <a:bodyPr/>
          <a:lstStyle/>
          <a:p>
            <a:fld id="{A91C993B-A9DA-4951-8332-1A7E62C84861}" type="slidenum">
              <a:rPr kumimoji="1" lang="ja-JP" altLang="en-US" smtClean="0"/>
              <a:t>‹#›</a:t>
            </a:fld>
            <a:endParaRPr kumimoji="1" lang="ja-JP" altLang="en-US"/>
          </a:p>
        </p:txBody>
      </p:sp>
    </p:spTree>
    <p:extLst>
      <p:ext uri="{BB962C8B-B14F-4D97-AF65-F5344CB8AC3E}">
        <p14:creationId xmlns:p14="http://schemas.microsoft.com/office/powerpoint/2010/main" val="1738769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1095"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6" name="日付プレースホルダー 3"/>
          <p:cNvSpPr>
            <a:spLocks noGrp="1"/>
          </p:cNvSpPr>
          <p:nvPr>
            <p:ph type="dt" sz="half" idx="10"/>
          </p:nvPr>
        </p:nvSpPr>
        <p:spPr/>
        <p:txBody>
          <a:bodyPr/>
          <a:lstStyle/>
          <a:p>
            <a:r>
              <a:rPr kumimoji="1" lang="en-US" altLang="ja-JP"/>
              <a:t>2022/8/3</a:t>
            </a:r>
            <a:endParaRPr kumimoji="1" lang="ja-JP" altLang="en-US"/>
          </a:p>
        </p:txBody>
      </p:sp>
      <p:sp>
        <p:nvSpPr>
          <p:cNvPr id="1097" name="フッター プレースホルダー 4"/>
          <p:cNvSpPr>
            <a:spLocks noGrp="1"/>
          </p:cNvSpPr>
          <p:nvPr>
            <p:ph type="ftr" sz="quarter" idx="11"/>
          </p:nvPr>
        </p:nvSpPr>
        <p:spPr/>
        <p:txBody>
          <a:bodyPr/>
          <a:lstStyle/>
          <a:p>
            <a:r>
              <a:rPr kumimoji="1" lang="ja-JP" altLang="en-US"/>
              <a:t> 福島県障がい者相談支援（障がい者ケアマネジメント）従事者養成研修</a:t>
            </a:r>
          </a:p>
        </p:txBody>
      </p:sp>
      <p:sp>
        <p:nvSpPr>
          <p:cNvPr id="1098" name="スライド番号プレースホルダー 5"/>
          <p:cNvSpPr>
            <a:spLocks noGrp="1"/>
          </p:cNvSpPr>
          <p:nvPr>
            <p:ph type="sldNum" sz="quarter" idx="12"/>
          </p:nvPr>
        </p:nvSpPr>
        <p:spPr/>
        <p:txBody>
          <a:bodyPr/>
          <a:lstStyle/>
          <a:p>
            <a:fld id="{A91C993B-A9DA-4951-8332-1A7E62C84861}" type="slidenum">
              <a:rPr kumimoji="1" lang="ja-JP" altLang="en-US" smtClean="0"/>
              <a:t>‹#›</a:t>
            </a:fld>
            <a:endParaRPr kumimoji="1" lang="ja-JP" altLang="en-US"/>
          </a:p>
        </p:txBody>
      </p:sp>
    </p:spTree>
    <p:extLst>
      <p:ext uri="{BB962C8B-B14F-4D97-AF65-F5344CB8AC3E}">
        <p14:creationId xmlns:p14="http://schemas.microsoft.com/office/powerpoint/2010/main" val="4177323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マスター タイトルの書式設定</a:t>
            </a:r>
          </a:p>
        </p:txBody>
      </p:sp>
      <p:sp>
        <p:nvSpPr>
          <p:cNvPr id="1038"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ー 3"/>
          <p:cNvSpPr>
            <a:spLocks noGrp="1"/>
          </p:cNvSpPr>
          <p:nvPr>
            <p:ph type="dt" sz="half" idx="10"/>
          </p:nvPr>
        </p:nvSpPr>
        <p:spPr/>
        <p:txBody>
          <a:bodyPr/>
          <a:lstStyle/>
          <a:p>
            <a:r>
              <a:rPr kumimoji="1" lang="en-US" altLang="ja-JP"/>
              <a:t>2022/8/3</a:t>
            </a:r>
            <a:endParaRPr kumimoji="1" lang="ja-JP" altLang="en-US"/>
          </a:p>
        </p:txBody>
      </p:sp>
      <p:sp>
        <p:nvSpPr>
          <p:cNvPr id="1040" name="フッター プレースホルダー 4"/>
          <p:cNvSpPr>
            <a:spLocks noGrp="1"/>
          </p:cNvSpPr>
          <p:nvPr>
            <p:ph type="ftr" sz="quarter" idx="11"/>
          </p:nvPr>
        </p:nvSpPr>
        <p:spPr/>
        <p:txBody>
          <a:bodyPr/>
          <a:lstStyle/>
          <a:p>
            <a:r>
              <a:rPr kumimoji="1" lang="ja-JP" altLang="en-US"/>
              <a:t> 福島県障がい者相談支援（障がい者ケアマネジメント）従事者養成研修</a:t>
            </a:r>
          </a:p>
        </p:txBody>
      </p:sp>
      <p:sp>
        <p:nvSpPr>
          <p:cNvPr id="1041" name="スライド番号プレースホルダー 5"/>
          <p:cNvSpPr>
            <a:spLocks noGrp="1"/>
          </p:cNvSpPr>
          <p:nvPr>
            <p:ph type="sldNum" sz="quarter" idx="12"/>
          </p:nvPr>
        </p:nvSpPr>
        <p:spPr/>
        <p:txBody>
          <a:bodyPr/>
          <a:lstStyle/>
          <a:p>
            <a:fld id="{A91C993B-A9DA-4951-8332-1A7E62C84861}" type="slidenum">
              <a:rPr kumimoji="1" lang="ja-JP" altLang="en-US" smtClean="0"/>
              <a:t>‹#›</a:t>
            </a:fld>
            <a:endParaRPr kumimoji="1" lang="ja-JP" altLang="en-US"/>
          </a:p>
        </p:txBody>
      </p:sp>
    </p:spTree>
    <p:extLst>
      <p:ext uri="{BB962C8B-B14F-4D97-AF65-F5344CB8AC3E}">
        <p14:creationId xmlns:p14="http://schemas.microsoft.com/office/powerpoint/2010/main" val="546251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1044"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1045" name="日付プレースホルダー 3"/>
          <p:cNvSpPr>
            <a:spLocks noGrp="1"/>
          </p:cNvSpPr>
          <p:nvPr>
            <p:ph type="dt" sz="half" idx="10"/>
          </p:nvPr>
        </p:nvSpPr>
        <p:spPr/>
        <p:txBody>
          <a:bodyPr/>
          <a:lstStyle/>
          <a:p>
            <a:r>
              <a:rPr kumimoji="1" lang="en-US" altLang="ja-JP"/>
              <a:t>2022/8/3</a:t>
            </a:r>
            <a:endParaRPr kumimoji="1" lang="ja-JP" altLang="en-US"/>
          </a:p>
        </p:txBody>
      </p:sp>
      <p:sp>
        <p:nvSpPr>
          <p:cNvPr id="1046" name="フッター プレースホルダー 4"/>
          <p:cNvSpPr>
            <a:spLocks noGrp="1"/>
          </p:cNvSpPr>
          <p:nvPr>
            <p:ph type="ftr" sz="quarter" idx="11"/>
          </p:nvPr>
        </p:nvSpPr>
        <p:spPr/>
        <p:txBody>
          <a:bodyPr/>
          <a:lstStyle/>
          <a:p>
            <a:r>
              <a:rPr kumimoji="1" lang="ja-JP" altLang="en-US"/>
              <a:t> 福島県障がい者相談支援（障がい者ケアマネジメント）従事者養成研修</a:t>
            </a:r>
          </a:p>
        </p:txBody>
      </p:sp>
      <p:sp>
        <p:nvSpPr>
          <p:cNvPr id="1047" name="スライド番号プレースホルダー 5"/>
          <p:cNvSpPr>
            <a:spLocks noGrp="1"/>
          </p:cNvSpPr>
          <p:nvPr>
            <p:ph type="sldNum" sz="quarter" idx="12"/>
          </p:nvPr>
        </p:nvSpPr>
        <p:spPr/>
        <p:txBody>
          <a:bodyPr/>
          <a:lstStyle/>
          <a:p>
            <a:fld id="{A91C993B-A9DA-4951-8332-1A7E62C84861}" type="slidenum">
              <a:rPr kumimoji="1" lang="ja-JP" altLang="en-US" smtClean="0"/>
              <a:t>‹#›</a:t>
            </a:fld>
            <a:endParaRPr kumimoji="1" lang="ja-JP" altLang="en-US"/>
          </a:p>
        </p:txBody>
      </p:sp>
    </p:spTree>
    <p:extLst>
      <p:ext uri="{BB962C8B-B14F-4D97-AF65-F5344CB8AC3E}">
        <p14:creationId xmlns:p14="http://schemas.microsoft.com/office/powerpoint/2010/main" val="2223931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a:t>マスター タイトルの書式設定</a:t>
            </a:r>
          </a:p>
        </p:txBody>
      </p:sp>
      <p:sp>
        <p:nvSpPr>
          <p:cNvPr id="1050"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1"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2" name="日付プレースホルダー 4"/>
          <p:cNvSpPr>
            <a:spLocks noGrp="1"/>
          </p:cNvSpPr>
          <p:nvPr>
            <p:ph type="dt" sz="half" idx="10"/>
          </p:nvPr>
        </p:nvSpPr>
        <p:spPr/>
        <p:txBody>
          <a:bodyPr/>
          <a:lstStyle/>
          <a:p>
            <a:r>
              <a:rPr kumimoji="1" lang="en-US" altLang="ja-JP"/>
              <a:t>2022/8/3</a:t>
            </a:r>
            <a:endParaRPr kumimoji="1" lang="ja-JP" altLang="en-US"/>
          </a:p>
        </p:txBody>
      </p:sp>
      <p:sp>
        <p:nvSpPr>
          <p:cNvPr id="1053" name="フッター プレースホルダー 5"/>
          <p:cNvSpPr>
            <a:spLocks noGrp="1"/>
          </p:cNvSpPr>
          <p:nvPr>
            <p:ph type="ftr" sz="quarter" idx="11"/>
          </p:nvPr>
        </p:nvSpPr>
        <p:spPr/>
        <p:txBody>
          <a:bodyPr/>
          <a:lstStyle/>
          <a:p>
            <a:r>
              <a:rPr kumimoji="1" lang="ja-JP" altLang="en-US"/>
              <a:t> 福島県障がい者相談支援（障がい者ケアマネジメント）従事者養成研修</a:t>
            </a:r>
          </a:p>
        </p:txBody>
      </p:sp>
      <p:sp>
        <p:nvSpPr>
          <p:cNvPr id="1054" name="スライド番号プレースホルダー 6"/>
          <p:cNvSpPr>
            <a:spLocks noGrp="1"/>
          </p:cNvSpPr>
          <p:nvPr>
            <p:ph type="sldNum" sz="quarter" idx="12"/>
          </p:nvPr>
        </p:nvSpPr>
        <p:spPr/>
        <p:txBody>
          <a:bodyPr/>
          <a:lstStyle/>
          <a:p>
            <a:fld id="{A91C993B-A9DA-4951-8332-1A7E62C84861}" type="slidenum">
              <a:rPr kumimoji="1" lang="ja-JP" altLang="en-US" smtClean="0"/>
              <a:t>‹#›</a:t>
            </a:fld>
            <a:endParaRPr kumimoji="1" lang="ja-JP" altLang="en-US"/>
          </a:p>
        </p:txBody>
      </p:sp>
    </p:spTree>
    <p:extLst>
      <p:ext uri="{BB962C8B-B14F-4D97-AF65-F5344CB8AC3E}">
        <p14:creationId xmlns:p14="http://schemas.microsoft.com/office/powerpoint/2010/main" val="1474351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1057"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58"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9"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60"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61" name="日付プレースホルダー 6"/>
          <p:cNvSpPr>
            <a:spLocks noGrp="1"/>
          </p:cNvSpPr>
          <p:nvPr>
            <p:ph type="dt" sz="half" idx="10"/>
          </p:nvPr>
        </p:nvSpPr>
        <p:spPr/>
        <p:txBody>
          <a:bodyPr/>
          <a:lstStyle/>
          <a:p>
            <a:r>
              <a:rPr kumimoji="1" lang="en-US" altLang="ja-JP"/>
              <a:t>2022/8/3</a:t>
            </a:r>
            <a:endParaRPr kumimoji="1" lang="ja-JP" altLang="en-US"/>
          </a:p>
        </p:txBody>
      </p:sp>
      <p:sp>
        <p:nvSpPr>
          <p:cNvPr id="1062" name="フッター プレースホルダー 7"/>
          <p:cNvSpPr>
            <a:spLocks noGrp="1"/>
          </p:cNvSpPr>
          <p:nvPr>
            <p:ph type="ftr" sz="quarter" idx="11"/>
          </p:nvPr>
        </p:nvSpPr>
        <p:spPr/>
        <p:txBody>
          <a:bodyPr/>
          <a:lstStyle/>
          <a:p>
            <a:r>
              <a:rPr kumimoji="1" lang="ja-JP" altLang="en-US"/>
              <a:t> 福島県障がい者相談支援（障がい者ケアマネジメント）従事者養成研修</a:t>
            </a:r>
          </a:p>
        </p:txBody>
      </p:sp>
      <p:sp>
        <p:nvSpPr>
          <p:cNvPr id="1063" name="スライド番号プレースホルダー 8"/>
          <p:cNvSpPr>
            <a:spLocks noGrp="1"/>
          </p:cNvSpPr>
          <p:nvPr>
            <p:ph type="sldNum" sz="quarter" idx="12"/>
          </p:nvPr>
        </p:nvSpPr>
        <p:spPr/>
        <p:txBody>
          <a:bodyPr/>
          <a:lstStyle/>
          <a:p>
            <a:fld id="{A91C993B-A9DA-4951-8332-1A7E62C84861}" type="slidenum">
              <a:rPr kumimoji="1" lang="ja-JP" altLang="en-US" smtClean="0"/>
              <a:t>‹#›</a:t>
            </a:fld>
            <a:endParaRPr kumimoji="1" lang="ja-JP" altLang="en-US"/>
          </a:p>
        </p:txBody>
      </p:sp>
    </p:spTree>
    <p:extLst>
      <p:ext uri="{BB962C8B-B14F-4D97-AF65-F5344CB8AC3E}">
        <p14:creationId xmlns:p14="http://schemas.microsoft.com/office/powerpoint/2010/main" val="4160720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a:t>マスター タイトルの書式設定</a:t>
            </a:r>
          </a:p>
        </p:txBody>
      </p:sp>
      <p:sp>
        <p:nvSpPr>
          <p:cNvPr id="1066" name="日付プレースホルダー 2"/>
          <p:cNvSpPr>
            <a:spLocks noGrp="1"/>
          </p:cNvSpPr>
          <p:nvPr>
            <p:ph type="dt" sz="half" idx="10"/>
          </p:nvPr>
        </p:nvSpPr>
        <p:spPr/>
        <p:txBody>
          <a:bodyPr/>
          <a:lstStyle/>
          <a:p>
            <a:r>
              <a:rPr kumimoji="1" lang="en-US" altLang="ja-JP"/>
              <a:t>2022/8/3</a:t>
            </a:r>
            <a:endParaRPr kumimoji="1" lang="ja-JP" altLang="en-US"/>
          </a:p>
        </p:txBody>
      </p:sp>
      <p:sp>
        <p:nvSpPr>
          <p:cNvPr id="1067" name="フッター プレースホルダー 3"/>
          <p:cNvSpPr>
            <a:spLocks noGrp="1"/>
          </p:cNvSpPr>
          <p:nvPr>
            <p:ph type="ftr" sz="quarter" idx="11"/>
          </p:nvPr>
        </p:nvSpPr>
        <p:spPr/>
        <p:txBody>
          <a:bodyPr/>
          <a:lstStyle/>
          <a:p>
            <a:r>
              <a:rPr kumimoji="1" lang="ja-JP" altLang="en-US"/>
              <a:t> 福島県障がい者相談支援（障がい者ケアマネジメント）従事者養成研修</a:t>
            </a:r>
          </a:p>
        </p:txBody>
      </p:sp>
      <p:sp>
        <p:nvSpPr>
          <p:cNvPr id="1068" name="スライド番号プレースホルダー 4"/>
          <p:cNvSpPr>
            <a:spLocks noGrp="1"/>
          </p:cNvSpPr>
          <p:nvPr>
            <p:ph type="sldNum" sz="quarter" idx="12"/>
          </p:nvPr>
        </p:nvSpPr>
        <p:spPr/>
        <p:txBody>
          <a:bodyPr/>
          <a:lstStyle/>
          <a:p>
            <a:fld id="{A91C993B-A9DA-4951-8332-1A7E62C84861}" type="slidenum">
              <a:rPr kumimoji="1" lang="ja-JP" altLang="en-US" smtClean="0"/>
              <a:t>‹#›</a:t>
            </a:fld>
            <a:endParaRPr kumimoji="1" lang="ja-JP" altLang="en-US"/>
          </a:p>
        </p:txBody>
      </p:sp>
    </p:spTree>
    <p:extLst>
      <p:ext uri="{BB962C8B-B14F-4D97-AF65-F5344CB8AC3E}">
        <p14:creationId xmlns:p14="http://schemas.microsoft.com/office/powerpoint/2010/main" val="910199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r>
              <a:rPr kumimoji="1" lang="en-US" altLang="ja-JP"/>
              <a:t>2022/8/3</a:t>
            </a:r>
            <a:endParaRPr kumimoji="1" lang="ja-JP" altLang="en-US"/>
          </a:p>
        </p:txBody>
      </p:sp>
      <p:sp>
        <p:nvSpPr>
          <p:cNvPr id="1071" name="フッター プレースホルダー 2"/>
          <p:cNvSpPr>
            <a:spLocks noGrp="1"/>
          </p:cNvSpPr>
          <p:nvPr>
            <p:ph type="ftr" sz="quarter" idx="11"/>
          </p:nvPr>
        </p:nvSpPr>
        <p:spPr/>
        <p:txBody>
          <a:bodyPr/>
          <a:lstStyle/>
          <a:p>
            <a:r>
              <a:rPr kumimoji="1" lang="ja-JP" altLang="en-US"/>
              <a:t> 福島県障がい者相談支援（障がい者ケアマネジメント）従事者養成研修</a:t>
            </a:r>
          </a:p>
        </p:txBody>
      </p:sp>
      <p:sp>
        <p:nvSpPr>
          <p:cNvPr id="1072" name="スライド番号プレースホルダー 3"/>
          <p:cNvSpPr>
            <a:spLocks noGrp="1"/>
          </p:cNvSpPr>
          <p:nvPr>
            <p:ph type="sldNum" sz="quarter" idx="12"/>
          </p:nvPr>
        </p:nvSpPr>
        <p:spPr/>
        <p:txBody>
          <a:bodyPr/>
          <a:lstStyle/>
          <a:p>
            <a:fld id="{A91C993B-A9DA-4951-8332-1A7E62C84861}" type="slidenum">
              <a:rPr kumimoji="1" lang="ja-JP" altLang="en-US" smtClean="0"/>
              <a:t>‹#›</a:t>
            </a:fld>
            <a:endParaRPr kumimoji="1" lang="ja-JP" altLang="en-US"/>
          </a:p>
        </p:txBody>
      </p:sp>
    </p:spTree>
    <p:extLst>
      <p:ext uri="{BB962C8B-B14F-4D97-AF65-F5344CB8AC3E}">
        <p14:creationId xmlns:p14="http://schemas.microsoft.com/office/powerpoint/2010/main" val="3669904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1075"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76"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1077" name="日付プレースホルダー 4"/>
          <p:cNvSpPr>
            <a:spLocks noGrp="1"/>
          </p:cNvSpPr>
          <p:nvPr>
            <p:ph type="dt" sz="half" idx="10"/>
          </p:nvPr>
        </p:nvSpPr>
        <p:spPr/>
        <p:txBody>
          <a:bodyPr/>
          <a:lstStyle/>
          <a:p>
            <a:r>
              <a:rPr kumimoji="1" lang="en-US" altLang="ja-JP"/>
              <a:t>2022/8/3</a:t>
            </a:r>
            <a:endParaRPr kumimoji="1" lang="ja-JP" altLang="en-US"/>
          </a:p>
        </p:txBody>
      </p:sp>
      <p:sp>
        <p:nvSpPr>
          <p:cNvPr id="1078" name="フッター プレースホルダー 5"/>
          <p:cNvSpPr>
            <a:spLocks noGrp="1"/>
          </p:cNvSpPr>
          <p:nvPr>
            <p:ph type="ftr" sz="quarter" idx="11"/>
          </p:nvPr>
        </p:nvSpPr>
        <p:spPr/>
        <p:txBody>
          <a:bodyPr/>
          <a:lstStyle/>
          <a:p>
            <a:r>
              <a:rPr kumimoji="1" lang="ja-JP" altLang="en-US"/>
              <a:t> 福島県障がい者相談支援（障がい者ケアマネジメント）従事者養成研修</a:t>
            </a:r>
          </a:p>
        </p:txBody>
      </p:sp>
      <p:sp>
        <p:nvSpPr>
          <p:cNvPr id="1079" name="スライド番号プレースホルダー 6"/>
          <p:cNvSpPr>
            <a:spLocks noGrp="1"/>
          </p:cNvSpPr>
          <p:nvPr>
            <p:ph type="sldNum" sz="quarter" idx="12"/>
          </p:nvPr>
        </p:nvSpPr>
        <p:spPr/>
        <p:txBody>
          <a:bodyPr/>
          <a:lstStyle/>
          <a:p>
            <a:fld id="{A91C993B-A9DA-4951-8332-1A7E62C84861}" type="slidenum">
              <a:rPr kumimoji="1" lang="ja-JP" altLang="en-US" smtClean="0"/>
              <a:t>‹#›</a:t>
            </a:fld>
            <a:endParaRPr kumimoji="1" lang="ja-JP" altLang="en-US"/>
          </a:p>
        </p:txBody>
      </p:sp>
    </p:spTree>
    <p:extLst>
      <p:ext uri="{BB962C8B-B14F-4D97-AF65-F5344CB8AC3E}">
        <p14:creationId xmlns:p14="http://schemas.microsoft.com/office/powerpoint/2010/main" val="2230162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1082"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1083"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1084" name="日付プレースホルダー 4"/>
          <p:cNvSpPr>
            <a:spLocks noGrp="1"/>
          </p:cNvSpPr>
          <p:nvPr>
            <p:ph type="dt" sz="half" idx="10"/>
          </p:nvPr>
        </p:nvSpPr>
        <p:spPr/>
        <p:txBody>
          <a:bodyPr/>
          <a:lstStyle/>
          <a:p>
            <a:r>
              <a:rPr kumimoji="1" lang="en-US" altLang="ja-JP"/>
              <a:t>2022/8/3</a:t>
            </a:r>
            <a:endParaRPr kumimoji="1" lang="ja-JP" altLang="en-US"/>
          </a:p>
        </p:txBody>
      </p:sp>
      <p:sp>
        <p:nvSpPr>
          <p:cNvPr id="1085" name="フッター プレースホルダー 5"/>
          <p:cNvSpPr>
            <a:spLocks noGrp="1"/>
          </p:cNvSpPr>
          <p:nvPr>
            <p:ph type="ftr" sz="quarter" idx="11"/>
          </p:nvPr>
        </p:nvSpPr>
        <p:spPr/>
        <p:txBody>
          <a:bodyPr/>
          <a:lstStyle/>
          <a:p>
            <a:r>
              <a:rPr kumimoji="1" lang="ja-JP" altLang="en-US"/>
              <a:t> 福島県障がい者相談支援（障がい者ケアマネジメント）従事者養成研修</a:t>
            </a:r>
          </a:p>
        </p:txBody>
      </p:sp>
      <p:sp>
        <p:nvSpPr>
          <p:cNvPr id="1086" name="スライド番号プレースホルダー 6"/>
          <p:cNvSpPr>
            <a:spLocks noGrp="1"/>
          </p:cNvSpPr>
          <p:nvPr>
            <p:ph type="sldNum" sz="quarter" idx="12"/>
          </p:nvPr>
        </p:nvSpPr>
        <p:spPr/>
        <p:txBody>
          <a:bodyPr/>
          <a:lstStyle/>
          <a:p>
            <a:fld id="{A91C993B-A9DA-4951-8332-1A7E62C84861}" type="slidenum">
              <a:rPr kumimoji="1" lang="ja-JP" altLang="en-US" smtClean="0"/>
              <a:t>‹#›</a:t>
            </a:fld>
            <a:endParaRPr kumimoji="1" lang="ja-JP" altLang="en-US"/>
          </a:p>
        </p:txBody>
      </p:sp>
    </p:spTree>
    <p:extLst>
      <p:ext uri="{BB962C8B-B14F-4D97-AF65-F5344CB8AC3E}">
        <p14:creationId xmlns:p14="http://schemas.microsoft.com/office/powerpoint/2010/main" val="3328629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1026"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27"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ja-JP"/>
              <a:t>2022/8/3</a:t>
            </a:r>
            <a:endParaRPr kumimoji="1" lang="ja-JP" altLang="en-US"/>
          </a:p>
        </p:txBody>
      </p:sp>
      <p:sp>
        <p:nvSpPr>
          <p:cNvPr id="1028"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 福島県障がい者相談支援（障がい者ケアマネジメント）従事者養成研修</a:t>
            </a:r>
          </a:p>
        </p:txBody>
      </p:sp>
      <p:sp>
        <p:nvSpPr>
          <p:cNvPr id="1029"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1C993B-A9DA-4951-8332-1A7E62C84861}" type="slidenum">
              <a:rPr kumimoji="1" lang="ja-JP" altLang="en-US" smtClean="0"/>
              <a:t>‹#›</a:t>
            </a:fld>
            <a:endParaRPr kumimoji="1" lang="ja-JP" altLang="en-US"/>
          </a:p>
        </p:txBody>
      </p:sp>
    </p:spTree>
    <p:extLst>
      <p:ext uri="{BB962C8B-B14F-4D97-AF65-F5344CB8AC3E}">
        <p14:creationId xmlns:p14="http://schemas.microsoft.com/office/powerpoint/2010/main" val="34735889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8782" y="1475661"/>
            <a:ext cx="11807687" cy="2547824"/>
          </a:xfrm>
        </p:spPr>
        <p:txBody>
          <a:bodyPr>
            <a:normAutofit/>
          </a:bodyPr>
          <a:lstStyle/>
          <a:p>
            <a:pPr algn="ctr"/>
            <a:r>
              <a:rPr lang="ja-JP" altLang="en-US" sz="5400" b="1" dirty="0">
                <a:latin typeface="メイリオ" panose="020B0604030504040204" pitchFamily="50" charset="-128"/>
                <a:ea typeface="メイリオ" panose="020B0604030504040204" pitchFamily="50" charset="-128"/>
              </a:rPr>
              <a:t>モニタリング指示書</a:t>
            </a:r>
            <a:br>
              <a:rPr lang="en-US" altLang="ja-JP" sz="5400" b="1" dirty="0">
                <a:latin typeface="メイリオ" panose="020B0604030504040204" pitchFamily="50" charset="-128"/>
                <a:ea typeface="メイリオ" panose="020B0604030504040204" pitchFamily="50" charset="-128"/>
              </a:rPr>
            </a:br>
            <a:br>
              <a:rPr lang="en-US" altLang="ja-JP" sz="5400" b="1" dirty="0">
                <a:latin typeface="メイリオ" panose="020B0604030504040204" pitchFamily="50" charset="-128"/>
                <a:ea typeface="メイリオ" panose="020B0604030504040204" pitchFamily="50" charset="-128"/>
              </a:rPr>
            </a:br>
            <a:r>
              <a:rPr lang="en-US" altLang="ja-JP" sz="2800" b="1" dirty="0">
                <a:latin typeface="メイリオ" panose="020B0604030504040204" pitchFamily="50" charset="-128"/>
                <a:ea typeface="メイリオ" panose="020B0604030504040204" pitchFamily="50" charset="-128"/>
              </a:rPr>
              <a:t>【 </a:t>
            </a:r>
            <a:r>
              <a:rPr lang="en-US" altLang="ja-JP" sz="2800" dirty="0">
                <a:latin typeface="メイリオ" panose="020B0604030504040204" pitchFamily="50" charset="-128"/>
                <a:ea typeface="メイリオ" panose="020B0604030504040204" pitchFamily="50" charset="-128"/>
              </a:rPr>
              <a:t> </a:t>
            </a:r>
            <a:r>
              <a:rPr lang="ja-JP" altLang="en-US" sz="2800" dirty="0">
                <a:latin typeface="メイリオ" panose="020B0604030504040204" pitchFamily="50" charset="-128"/>
                <a:ea typeface="メイリオ" panose="020B0604030504040204" pitchFamily="50" charset="-128"/>
              </a:rPr>
              <a:t>サービス導入</a:t>
            </a:r>
            <a:r>
              <a:rPr lang="en-US" altLang="ja-JP" sz="2800" dirty="0">
                <a:latin typeface="メイリオ" panose="020B0604030504040204" pitchFamily="50" charset="-128"/>
                <a:ea typeface="メイリオ" panose="020B0604030504040204" pitchFamily="50" charset="-128"/>
              </a:rPr>
              <a:t>6</a:t>
            </a:r>
            <a:r>
              <a:rPr lang="ja-JP" altLang="en-US" sz="2800" dirty="0">
                <a:latin typeface="メイリオ" panose="020B0604030504040204" pitchFamily="50" charset="-128"/>
                <a:ea typeface="メイリオ" panose="020B0604030504040204" pitchFamily="50" charset="-128"/>
              </a:rPr>
              <a:t>ヶ月目  </a:t>
            </a:r>
            <a:r>
              <a:rPr lang="en-US" altLang="ja-JP" sz="2800" b="1" dirty="0">
                <a:latin typeface="メイリオ" panose="020B0604030504040204" pitchFamily="50" charset="-128"/>
                <a:ea typeface="メイリオ" panose="020B0604030504040204" pitchFamily="50" charset="-128"/>
              </a:rPr>
              <a:t>】</a:t>
            </a:r>
            <a:endParaRPr lang="ja-JP" altLang="en-US" sz="5400" b="1" dirty="0">
              <a:latin typeface="メイリオ" panose="020B0604030504040204" pitchFamily="50" charset="-128"/>
              <a:ea typeface="メイリオ" panose="020B0604030504040204" pitchFamily="50" charset="-128"/>
            </a:endParaRPr>
          </a:p>
        </p:txBody>
      </p:sp>
      <p:sp>
        <p:nvSpPr>
          <p:cNvPr id="8" name="コンテンツ プレースホルダー 2"/>
          <p:cNvSpPr txBox="1">
            <a:spLocks/>
          </p:cNvSpPr>
          <p:nvPr/>
        </p:nvSpPr>
        <p:spPr>
          <a:xfrm>
            <a:off x="3689694" y="5131390"/>
            <a:ext cx="5347627" cy="54140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en-US" altLang="ja-JP" b="1" dirty="0">
              <a:latin typeface="HGP創英角ﾎﾟｯﾌﾟ体" panose="040B0A00000000000000" pitchFamily="50" charset="-128"/>
              <a:ea typeface="HGP創英角ﾎﾟｯﾌﾟ体" panose="040B0A00000000000000" pitchFamily="50" charset="-128"/>
            </a:endParaRPr>
          </a:p>
        </p:txBody>
      </p:sp>
      <p:sp>
        <p:nvSpPr>
          <p:cNvPr id="6" name="タイトル 1">
            <a:extLst>
              <a:ext uri="{FF2B5EF4-FFF2-40B4-BE49-F238E27FC236}">
                <a16:creationId xmlns:a16="http://schemas.microsoft.com/office/drawing/2014/main" id="{94EF7B11-376D-4114-C735-8FB5FC0F112B}"/>
              </a:ext>
            </a:extLst>
          </p:cNvPr>
          <p:cNvSpPr txBox="1">
            <a:spLocks/>
          </p:cNvSpPr>
          <p:nvPr/>
        </p:nvSpPr>
        <p:spPr>
          <a:xfrm>
            <a:off x="198782" y="4572000"/>
            <a:ext cx="11807687" cy="14048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b="1" dirty="0">
                <a:latin typeface="メイリオ" panose="020B0604030504040204" pitchFamily="50" charset="-128"/>
                <a:ea typeface="メイリオ" panose="020B0604030504040204" pitchFamily="50" charset="-128"/>
              </a:rPr>
              <a:t>３日目午前</a:t>
            </a:r>
            <a:endParaRPr lang="en-US" altLang="ja-JP" b="1" dirty="0">
              <a:latin typeface="メイリオ" panose="020B0604030504040204" pitchFamily="50" charset="-128"/>
              <a:ea typeface="メイリオ" panose="020B0604030504040204" pitchFamily="50" charset="-128"/>
            </a:endParaRPr>
          </a:p>
        </p:txBody>
      </p:sp>
      <p:sp>
        <p:nvSpPr>
          <p:cNvPr id="9" name="タイトル 1">
            <a:extLst>
              <a:ext uri="{FF2B5EF4-FFF2-40B4-BE49-F238E27FC236}">
                <a16:creationId xmlns:a16="http://schemas.microsoft.com/office/drawing/2014/main" id="{F0516645-4092-1DB2-B006-30A64E47DF9D}"/>
              </a:ext>
            </a:extLst>
          </p:cNvPr>
          <p:cNvSpPr txBox="1">
            <a:spLocks/>
          </p:cNvSpPr>
          <p:nvPr/>
        </p:nvSpPr>
        <p:spPr>
          <a:xfrm>
            <a:off x="-195225" y="154074"/>
            <a:ext cx="1555102" cy="33111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en-US" altLang="ja-JP" sz="1600" dirty="0">
                <a:latin typeface="メイリオ" panose="020B0604030504040204" pitchFamily="50" charset="-128"/>
                <a:ea typeface="メイリオ" panose="020B0604030504040204" pitchFamily="50" charset="-128"/>
              </a:rPr>
              <a:t>FT</a:t>
            </a:r>
            <a:r>
              <a:rPr lang="ja-JP" altLang="en-US" sz="1600" dirty="0">
                <a:latin typeface="メイリオ" panose="020B0604030504040204" pitchFamily="50" charset="-128"/>
                <a:ea typeface="メイリオ" panose="020B0604030504040204" pitchFamily="50" charset="-128"/>
              </a:rPr>
              <a:t>用</a:t>
            </a:r>
          </a:p>
        </p:txBody>
      </p:sp>
      <p:sp>
        <p:nvSpPr>
          <p:cNvPr id="3" name="フッター プレースホルダー 2">
            <a:extLst>
              <a:ext uri="{FF2B5EF4-FFF2-40B4-BE49-F238E27FC236}">
                <a16:creationId xmlns:a16="http://schemas.microsoft.com/office/drawing/2014/main" id="{CED7772E-379C-4B89-3E83-C604CCB689D5}"/>
              </a:ext>
            </a:extLst>
          </p:cNvPr>
          <p:cNvSpPr>
            <a:spLocks noGrp="1"/>
          </p:cNvSpPr>
          <p:nvPr>
            <p:ph type="ftr" sz="quarter" idx="11"/>
          </p:nvPr>
        </p:nvSpPr>
        <p:spPr>
          <a:xfrm>
            <a:off x="2345633" y="6353651"/>
            <a:ext cx="7513983" cy="504349"/>
          </a:xfrm>
        </p:spPr>
        <p:txBody>
          <a:bodyPr anchor="b"/>
          <a:lstStyle/>
          <a:p>
            <a:endParaRPr kumimoji="1" lang="en-US" altLang="ja-JP" dirty="0">
              <a:solidFill>
                <a:schemeClr val="bg1">
                  <a:lumMod val="65000"/>
                </a:schemeClr>
              </a:solidFill>
              <a:latin typeface="メイリオ" panose="020B0604030504040204" pitchFamily="50" charset="-128"/>
              <a:ea typeface="メイリオ" panose="020B0604030504040204" pitchFamily="50" charset="-128"/>
            </a:endParaRPr>
          </a:p>
          <a:p>
            <a:r>
              <a:rPr kumimoji="1" lang="ja-JP" altLang="en-US" dirty="0">
                <a:solidFill>
                  <a:schemeClr val="bg1">
                    <a:lumMod val="65000"/>
                  </a:schemeClr>
                </a:solidFill>
                <a:latin typeface="メイリオ" panose="020B0604030504040204" pitchFamily="50" charset="-128"/>
                <a:ea typeface="メイリオ" panose="020B0604030504040204" pitchFamily="50" charset="-128"/>
              </a:rPr>
              <a:t>令和</a:t>
            </a:r>
            <a:r>
              <a:rPr kumimoji="1" lang="en-US" altLang="ja-JP" dirty="0">
                <a:solidFill>
                  <a:schemeClr val="bg1">
                    <a:lumMod val="65000"/>
                  </a:schemeClr>
                </a:solidFill>
                <a:latin typeface="メイリオ" panose="020B0604030504040204" pitchFamily="50" charset="-128"/>
                <a:ea typeface="メイリオ" panose="020B0604030504040204" pitchFamily="50" charset="-128"/>
              </a:rPr>
              <a:t>7</a:t>
            </a:r>
            <a:r>
              <a:rPr kumimoji="1" lang="ja-JP" altLang="en-US" dirty="0">
                <a:solidFill>
                  <a:schemeClr val="bg1">
                    <a:lumMod val="65000"/>
                  </a:schemeClr>
                </a:solidFill>
                <a:latin typeface="メイリオ" panose="020B0604030504040204" pitchFamily="50" charset="-128"/>
                <a:ea typeface="メイリオ" panose="020B0604030504040204" pitchFamily="50" charset="-128"/>
              </a:rPr>
              <a:t>年度福島県障がい者相談支援（障がい者ケアマネジメント）従事者養成研修</a:t>
            </a:r>
          </a:p>
        </p:txBody>
      </p:sp>
      <p:sp>
        <p:nvSpPr>
          <p:cNvPr id="4" name="タイトル 1">
            <a:extLst>
              <a:ext uri="{FF2B5EF4-FFF2-40B4-BE49-F238E27FC236}">
                <a16:creationId xmlns:a16="http://schemas.microsoft.com/office/drawing/2014/main" id="{2492A51A-A285-D247-65A5-1F46C297814E}"/>
              </a:ext>
            </a:extLst>
          </p:cNvPr>
          <p:cNvSpPr txBox="1">
            <a:spLocks/>
          </p:cNvSpPr>
          <p:nvPr/>
        </p:nvSpPr>
        <p:spPr>
          <a:xfrm>
            <a:off x="10636898" y="154073"/>
            <a:ext cx="1555102" cy="6196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800" dirty="0">
                <a:latin typeface="メイリオ" panose="020B0604030504040204" pitchFamily="50" charset="-128"/>
                <a:ea typeface="メイリオ" panose="020B0604030504040204" pitchFamily="50" charset="-128"/>
              </a:rPr>
              <a:t>③</a:t>
            </a:r>
            <a:r>
              <a:rPr lang="en-US" altLang="ja-JP" sz="2800" dirty="0">
                <a:latin typeface="メイリオ" panose="020B0604030504040204" pitchFamily="50" charset="-128"/>
                <a:ea typeface="メイリオ" panose="020B0604030504040204" pitchFamily="50" charset="-128"/>
              </a:rPr>
              <a:t>-0</a:t>
            </a:r>
            <a:endParaRPr lang="ja-JP" altLang="en-US" sz="2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35976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1" name="タイトル 1"/>
          <p:cNvSpPr>
            <a:spLocks noGrp="1"/>
          </p:cNvSpPr>
          <p:nvPr>
            <p:ph type="title"/>
          </p:nvPr>
        </p:nvSpPr>
        <p:spPr>
          <a:xfrm>
            <a:off x="167309" y="202323"/>
            <a:ext cx="10515600" cy="854075"/>
          </a:xfrm>
        </p:spPr>
        <p:txBody>
          <a:bodyPr>
            <a:normAutofit/>
          </a:bodyPr>
          <a:lstStyle/>
          <a:p>
            <a:r>
              <a:rPr lang="ja-JP" altLang="en-US" sz="4000" b="1" dirty="0">
                <a:latin typeface="メイリオ" panose="020B0604030504040204" pitchFamily="50" charset="-128"/>
                <a:ea typeface="メイリオ" panose="020B0604030504040204" pitchFamily="50" charset="-128"/>
              </a:rPr>
              <a:t>県二さん：本人</a:t>
            </a:r>
          </a:p>
        </p:txBody>
      </p:sp>
      <p:sp>
        <p:nvSpPr>
          <p:cNvPr id="1292" name="コンテンツ プレースホルダー 2"/>
          <p:cNvSpPr>
            <a:spLocks noGrp="1"/>
          </p:cNvSpPr>
          <p:nvPr>
            <p:ph idx="1"/>
          </p:nvPr>
        </p:nvSpPr>
        <p:spPr>
          <a:xfrm>
            <a:off x="609600" y="1056398"/>
            <a:ext cx="11396870" cy="5702210"/>
          </a:xfrm>
        </p:spPr>
        <p:txBody>
          <a:bodyPr>
            <a:noAutofit/>
          </a:bodyPr>
          <a:lstStyle/>
          <a:p>
            <a:pPr marL="0" indent="0" algn="l">
              <a:buNone/>
            </a:pPr>
            <a:r>
              <a:rPr lang="ja-JP" altLang="en-US" sz="1600" dirty="0">
                <a:latin typeface="メイリオ" panose="020B0604030504040204" pitchFamily="50" charset="-128"/>
                <a:ea typeface="メイリオ" panose="020B0604030504040204" pitchFamily="50" charset="-128"/>
              </a:rPr>
              <a:t>モニタリングを当初３か月毎月行った３</a:t>
            </a:r>
            <a:r>
              <a:rPr lang="ja-JP" altLang="en-US" sz="1600" b="0" i="0" u="none" strike="noStrike" baseline="0" dirty="0">
                <a:latin typeface="メイリオ" panose="020B0604030504040204" pitchFamily="50" charset="-128"/>
                <a:ea typeface="メイリオ" panose="020B0604030504040204" pitchFamily="50" charset="-128"/>
              </a:rPr>
              <a:t>か月後（サービス利用開始から半年後）、県二さんを訪問しモニタリングを行ったところ・・・・・</a:t>
            </a:r>
          </a:p>
          <a:p>
            <a:pPr marL="0" indent="0" algn="l">
              <a:buNone/>
            </a:pPr>
            <a:r>
              <a:rPr lang="ja-JP" altLang="en-US" sz="1600" b="0" i="0" u="none" strike="noStrike" baseline="0" dirty="0">
                <a:latin typeface="メイリオ" panose="020B0604030504040204" pitchFamily="50" charset="-128"/>
                <a:ea typeface="メイリオ" panose="020B0604030504040204" pitchFamily="50" charset="-128"/>
              </a:rPr>
              <a:t>前と比べると生活がとても楽しくなってよかった。いろんな人にも関わってもらえてうれしい！</a:t>
            </a:r>
          </a:p>
          <a:p>
            <a:pPr marL="0" indent="0" algn="l">
              <a:buNone/>
            </a:pPr>
            <a:endParaRPr lang="en-US" altLang="ja-JP" sz="800" b="0" i="0" u="none" strike="noStrike" baseline="0" dirty="0">
              <a:latin typeface="メイリオ" panose="020B0604030504040204" pitchFamily="50" charset="-128"/>
              <a:ea typeface="メイリオ" panose="020B0604030504040204" pitchFamily="50" charset="-128"/>
            </a:endParaRPr>
          </a:p>
          <a:p>
            <a:pPr marL="0" indent="0" algn="l">
              <a:buNone/>
            </a:pPr>
            <a:r>
              <a:rPr lang="ja-JP" altLang="en-US" sz="1600" b="0" i="0" u="none" strike="noStrike" baseline="0" dirty="0">
                <a:latin typeface="メイリオ" panose="020B0604030504040204" pitchFamily="50" charset="-128"/>
                <a:ea typeface="メイリオ" panose="020B0604030504040204" pitchFamily="50" charset="-128"/>
              </a:rPr>
              <a:t>手作りの食事は、お母さんが作ってくれた時みたいで、ヘルパーさんが来る日がとても楽しみです。カップラーメンや弁当</a:t>
            </a:r>
            <a:endParaRPr lang="en-US" altLang="ja-JP" sz="1600" b="0" i="0" u="none" strike="noStrike" baseline="0" dirty="0">
              <a:latin typeface="メイリオ" panose="020B0604030504040204" pitchFamily="50" charset="-128"/>
              <a:ea typeface="メイリオ" panose="020B0604030504040204" pitchFamily="50" charset="-128"/>
            </a:endParaRPr>
          </a:p>
          <a:p>
            <a:pPr marL="0" indent="0" algn="l">
              <a:buNone/>
            </a:pPr>
            <a:r>
              <a:rPr lang="ja-JP" altLang="en-US" sz="1600" b="0" i="0" u="none" strike="noStrike" baseline="0" dirty="0">
                <a:latin typeface="メイリオ" panose="020B0604030504040204" pitchFamily="50" charset="-128"/>
                <a:ea typeface="メイリオ" panose="020B0604030504040204" pitchFamily="50" charset="-128"/>
              </a:rPr>
              <a:t>より、やっぱり手作りのご飯がいいな。お兄さんは、来るのが週</a:t>
            </a:r>
            <a:r>
              <a:rPr lang="en-US" altLang="ja-JP" sz="1600" b="0" i="0" u="none" strike="noStrike" baseline="0" dirty="0">
                <a:latin typeface="メイリオ" panose="020B0604030504040204" pitchFamily="50" charset="-128"/>
                <a:ea typeface="メイリオ" panose="020B0604030504040204" pitchFamily="50" charset="-128"/>
              </a:rPr>
              <a:t>1</a:t>
            </a:r>
            <a:r>
              <a:rPr lang="ja-JP" altLang="en-US" sz="1600" b="0" i="0" u="none" strike="noStrike" baseline="0" dirty="0">
                <a:latin typeface="メイリオ" panose="020B0604030504040204" pitchFamily="50" charset="-128"/>
                <a:ea typeface="メイリオ" panose="020B0604030504040204" pitchFamily="50" charset="-128"/>
              </a:rPr>
              <a:t>だったのが、月</a:t>
            </a:r>
            <a:r>
              <a:rPr lang="en-US" altLang="ja-JP" sz="1600" b="0" i="0" u="none" strike="noStrike" baseline="0" dirty="0">
                <a:latin typeface="メイリオ" panose="020B0604030504040204" pitchFamily="50" charset="-128"/>
                <a:ea typeface="メイリオ" panose="020B0604030504040204" pitchFamily="50" charset="-128"/>
              </a:rPr>
              <a:t>1</a:t>
            </a:r>
            <a:r>
              <a:rPr lang="ja-JP" altLang="en-US" sz="1600" b="0" i="0" u="none" strike="noStrike" baseline="0" dirty="0">
                <a:latin typeface="メイリオ" panose="020B0604030504040204" pitchFamily="50" charset="-128"/>
                <a:ea typeface="メイリオ" panose="020B0604030504040204" pitchFamily="50" charset="-128"/>
              </a:rPr>
              <a:t>ぐらいに減っちゃった。仕事が忙しい</a:t>
            </a:r>
            <a:endParaRPr lang="en-US" altLang="ja-JP" sz="1600" b="0" i="0" u="none" strike="noStrike" baseline="0" dirty="0">
              <a:latin typeface="メイリオ" panose="020B0604030504040204" pitchFamily="50" charset="-128"/>
              <a:ea typeface="メイリオ" panose="020B0604030504040204" pitchFamily="50" charset="-128"/>
            </a:endParaRPr>
          </a:p>
          <a:p>
            <a:pPr marL="0" indent="0" algn="l">
              <a:buNone/>
            </a:pPr>
            <a:r>
              <a:rPr lang="ja-JP" altLang="en-US" sz="1600" b="0" i="0" u="none" strike="noStrike" baseline="0" dirty="0">
                <a:latin typeface="メイリオ" panose="020B0604030504040204" pitchFamily="50" charset="-128"/>
                <a:ea typeface="メイリオ" panose="020B0604030504040204" pitchFamily="50" charset="-128"/>
              </a:rPr>
              <a:t>みたいだから、お金もまとめて置いていってくれるんだけど、月末になると無くなっちゃうんだよね。</a:t>
            </a:r>
            <a:endParaRPr lang="en-US" altLang="ja-JP" sz="1600" b="0" i="0" u="none" strike="noStrike" baseline="0" dirty="0">
              <a:latin typeface="メイリオ" panose="020B0604030504040204" pitchFamily="50" charset="-128"/>
              <a:ea typeface="メイリオ" panose="020B0604030504040204" pitchFamily="50" charset="-128"/>
            </a:endParaRPr>
          </a:p>
          <a:p>
            <a:pPr marL="0" indent="0" algn="l">
              <a:buNone/>
            </a:pPr>
            <a:endParaRPr lang="en-US" altLang="ja-JP" sz="800" dirty="0">
              <a:latin typeface="メイリオ" panose="020B0604030504040204" pitchFamily="50" charset="-128"/>
              <a:ea typeface="メイリオ" panose="020B0604030504040204" pitchFamily="50" charset="-128"/>
            </a:endParaRPr>
          </a:p>
          <a:p>
            <a:pPr marL="0" indent="0" algn="l">
              <a:buNone/>
            </a:pPr>
            <a:r>
              <a:rPr lang="ja-JP" altLang="en-US" sz="1600" dirty="0">
                <a:latin typeface="メイリオ" panose="020B0604030504040204" pitchFamily="50" charset="-128"/>
                <a:ea typeface="メイリオ" panose="020B0604030504040204" pitchFamily="50" charset="-128"/>
              </a:rPr>
              <a:t>こ</a:t>
            </a:r>
            <a:r>
              <a:rPr lang="ja-JP" altLang="en-US" sz="1600" b="0" i="0" u="none" strike="noStrike" baseline="0" dirty="0">
                <a:latin typeface="メイリオ" panose="020B0604030504040204" pitchFamily="50" charset="-128"/>
                <a:ea typeface="メイリオ" panose="020B0604030504040204" pitchFamily="50" charset="-128"/>
              </a:rPr>
              <a:t>の前、プラモデルを見に行ったらガンダムの映画のポスターがあって、ガンダムが見たいなぁ。プラモデルもすぐ出来</a:t>
            </a:r>
            <a:endParaRPr lang="en-US" altLang="ja-JP" sz="1600" b="0" i="0" u="none" strike="noStrike" baseline="0" dirty="0">
              <a:latin typeface="メイリオ" panose="020B0604030504040204" pitchFamily="50" charset="-128"/>
              <a:ea typeface="メイリオ" panose="020B0604030504040204" pitchFamily="50" charset="-128"/>
            </a:endParaRPr>
          </a:p>
          <a:p>
            <a:pPr marL="0" indent="0" algn="l">
              <a:buNone/>
            </a:pPr>
            <a:r>
              <a:rPr lang="ja-JP" altLang="en-US" sz="1600" b="0" i="0" u="none" strike="noStrike" baseline="0" dirty="0">
                <a:latin typeface="メイリオ" panose="020B0604030504040204" pitchFamily="50" charset="-128"/>
                <a:ea typeface="メイリオ" panose="020B0604030504040204" pitchFamily="50" charset="-128"/>
              </a:rPr>
              <a:t>ちゃうからもっと買いたいけど、お金がないから買えないし・・・。</a:t>
            </a:r>
          </a:p>
          <a:p>
            <a:pPr marL="0" indent="0" algn="l">
              <a:buNone/>
            </a:pPr>
            <a:endParaRPr lang="en-US" altLang="ja-JP" sz="800" b="0" i="0" u="none" strike="noStrike" baseline="0" dirty="0">
              <a:latin typeface="メイリオ" panose="020B0604030504040204" pitchFamily="50" charset="-128"/>
              <a:ea typeface="メイリオ" panose="020B0604030504040204" pitchFamily="50" charset="-128"/>
            </a:endParaRPr>
          </a:p>
          <a:p>
            <a:pPr marL="0" indent="0" algn="l">
              <a:buNone/>
            </a:pPr>
            <a:r>
              <a:rPr lang="ja-JP" altLang="en-US" sz="1600" b="0" i="0" u="none" strike="noStrike" baseline="0" dirty="0">
                <a:latin typeface="メイリオ" panose="020B0604030504040204" pitchFamily="50" charset="-128"/>
                <a:ea typeface="メイリオ" panose="020B0604030504040204" pitchFamily="50" charset="-128"/>
              </a:rPr>
              <a:t>事業所は友達に聞いてた通り、楽しくてもっと通ってもいいかな。そしたらお金がもっと貰えて、プラモ買ったり映画見に</a:t>
            </a:r>
            <a:endParaRPr lang="en-US" altLang="ja-JP" sz="1600" b="0" i="0" u="none" strike="noStrike" baseline="0" dirty="0">
              <a:latin typeface="メイリオ" panose="020B0604030504040204" pitchFamily="50" charset="-128"/>
              <a:ea typeface="メイリオ" panose="020B0604030504040204" pitchFamily="50" charset="-128"/>
            </a:endParaRPr>
          </a:p>
          <a:p>
            <a:pPr marL="0" indent="0" algn="l">
              <a:buNone/>
            </a:pPr>
            <a:r>
              <a:rPr lang="ja-JP" altLang="en-US" sz="1600" b="0" i="0" u="none" strike="noStrike" baseline="0" dirty="0">
                <a:latin typeface="メイリオ" panose="020B0604030504040204" pitchFamily="50" charset="-128"/>
                <a:ea typeface="メイリオ" panose="020B0604030504040204" pitchFamily="50" charset="-128"/>
              </a:rPr>
              <a:t>行けるかな。仕事は毎日順調だけど、別なこともしてみたいと思うことがある。</a:t>
            </a:r>
          </a:p>
          <a:p>
            <a:pPr marL="0" indent="0" algn="l">
              <a:buNone/>
            </a:pPr>
            <a:r>
              <a:rPr lang="ja-JP" altLang="en-US" sz="1600" b="0" i="0" u="none" strike="noStrike" baseline="0" dirty="0">
                <a:latin typeface="メイリオ" panose="020B0604030504040204" pitchFamily="50" charset="-128"/>
                <a:ea typeface="メイリオ" panose="020B0604030504040204" pitchFamily="50" charset="-128"/>
              </a:rPr>
              <a:t>前に、会社で働いてお給料をもらったことがあるんだけど、将来的にはまた会社とかで働きたいな。お給料がもらえると</a:t>
            </a:r>
            <a:endParaRPr lang="en-US" altLang="ja-JP" sz="1600" b="0" i="0" u="none" strike="noStrike" baseline="0" dirty="0">
              <a:latin typeface="メイリオ" panose="020B0604030504040204" pitchFamily="50" charset="-128"/>
              <a:ea typeface="メイリオ" panose="020B0604030504040204" pitchFamily="50" charset="-128"/>
            </a:endParaRPr>
          </a:p>
          <a:p>
            <a:pPr marL="0" indent="0" algn="l">
              <a:buNone/>
            </a:pPr>
            <a:r>
              <a:rPr lang="ja-JP" altLang="en-US" sz="1600" b="0" i="0" u="none" strike="noStrike" baseline="0" dirty="0">
                <a:latin typeface="メイリオ" panose="020B0604030504040204" pitchFamily="50" charset="-128"/>
                <a:ea typeface="メイリオ" panose="020B0604030504040204" pitchFamily="50" charset="-128"/>
              </a:rPr>
              <a:t>ゲームとかプラモデルとか買えるよね！</a:t>
            </a:r>
          </a:p>
          <a:p>
            <a:pPr marL="0" indent="0" algn="l">
              <a:buNone/>
            </a:pPr>
            <a:r>
              <a:rPr lang="ja-JP" altLang="en-US" sz="1600" b="0" i="0" u="none" strike="noStrike" baseline="0" dirty="0">
                <a:latin typeface="メイリオ" panose="020B0604030504040204" pitchFamily="50" charset="-128"/>
                <a:ea typeface="メイリオ" panose="020B0604030504040204" pitchFamily="50" charset="-128"/>
              </a:rPr>
              <a:t>コロナでお祭りやボランティアサークルのイベントが中止になってさびしい。</a:t>
            </a:r>
          </a:p>
          <a:p>
            <a:pPr marL="0" indent="0" algn="l">
              <a:buNone/>
            </a:pPr>
            <a:r>
              <a:rPr lang="ja-JP" altLang="en-US" sz="1600" b="0" i="0" u="none" strike="noStrike" baseline="0" dirty="0">
                <a:latin typeface="メイリオ" panose="020B0604030504040204" pitchFamily="50" charset="-128"/>
                <a:ea typeface="メイリオ" panose="020B0604030504040204" pitchFamily="50" charset="-128"/>
              </a:rPr>
              <a:t>昼間はヘルパーさんも来るし、事業所でも友達に会ったり楽しいけれど、</a:t>
            </a:r>
            <a:r>
              <a:rPr lang="ja-JP" altLang="en-US" sz="1600" b="0" i="0" u="none" strike="noStrike" baseline="0" dirty="0">
                <a:solidFill>
                  <a:srgbClr val="FF0000"/>
                </a:solidFill>
                <a:latin typeface="メイリオ" panose="020B0604030504040204" pitchFamily="50" charset="-128"/>
                <a:ea typeface="メイリオ" panose="020B0604030504040204" pitchFamily="50" charset="-128"/>
              </a:rPr>
              <a:t>夜になると何だか寂しくなっちゃうんだ</a:t>
            </a:r>
            <a:r>
              <a:rPr lang="ja-JP" altLang="en-US" sz="1600" b="0" i="0" u="none" strike="noStrike" baseline="0" dirty="0">
                <a:latin typeface="メイリオ" panose="020B0604030504040204" pitchFamily="50" charset="-128"/>
                <a:ea typeface="メイリオ" panose="020B0604030504040204" pitchFamily="50" charset="-128"/>
              </a:rPr>
              <a:t>・・・</a:t>
            </a:r>
            <a:endParaRPr kumimoji="1" lang="en-US" altLang="ja-JP" sz="1600" dirty="0">
              <a:latin typeface="メイリオ" panose="020B0604030504040204" pitchFamily="50" charset="-128"/>
              <a:ea typeface="メイリオ" panose="020B0604030504040204" pitchFamily="50" charset="-128"/>
            </a:endParaRPr>
          </a:p>
        </p:txBody>
      </p:sp>
      <p:cxnSp>
        <p:nvCxnSpPr>
          <p:cNvPr id="5" name="直線コネクタ 4">
            <a:extLst>
              <a:ext uri="{FF2B5EF4-FFF2-40B4-BE49-F238E27FC236}">
                <a16:creationId xmlns:a16="http://schemas.microsoft.com/office/drawing/2014/main" id="{290F4989-2B36-22BB-D3F4-2C0AAF41A4D8}"/>
              </a:ext>
            </a:extLst>
          </p:cNvPr>
          <p:cNvCxnSpPr/>
          <p:nvPr/>
        </p:nvCxnSpPr>
        <p:spPr>
          <a:xfrm>
            <a:off x="167309" y="867093"/>
            <a:ext cx="10744200" cy="0"/>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F0AC5FED-64BC-57C9-C6D6-CBC8BE9B6217}"/>
              </a:ext>
            </a:extLst>
          </p:cNvPr>
          <p:cNvCxnSpPr>
            <a:cxnSpLocks/>
          </p:cNvCxnSpPr>
          <p:nvPr/>
        </p:nvCxnSpPr>
        <p:spPr>
          <a:xfrm>
            <a:off x="452957" y="1056398"/>
            <a:ext cx="0" cy="502136"/>
          </a:xfrm>
          <a:prstGeom prst="line">
            <a:avLst/>
          </a:prstGeom>
          <a:ln w="1936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フッター プレースホルダー 1">
            <a:extLst>
              <a:ext uri="{FF2B5EF4-FFF2-40B4-BE49-F238E27FC236}">
                <a16:creationId xmlns:a16="http://schemas.microsoft.com/office/drawing/2014/main" id="{85D6338A-C4F6-247C-2B06-1F4DD97467E8}"/>
              </a:ext>
            </a:extLst>
          </p:cNvPr>
          <p:cNvSpPr>
            <a:spLocks noGrp="1"/>
          </p:cNvSpPr>
          <p:nvPr>
            <p:ph type="ftr" sz="quarter" idx="11"/>
          </p:nvPr>
        </p:nvSpPr>
        <p:spPr>
          <a:xfrm>
            <a:off x="2842591" y="6473114"/>
            <a:ext cx="6506817" cy="365125"/>
          </a:xfrm>
        </p:spPr>
        <p:txBody>
          <a:bodyPr anchor="b"/>
          <a:lstStyle/>
          <a:p>
            <a:r>
              <a:rPr kumimoji="1" lang="ja-JP" altLang="en-US" dirty="0">
                <a:solidFill>
                  <a:schemeClr val="bg1">
                    <a:lumMod val="65000"/>
                  </a:schemeClr>
                </a:solidFill>
                <a:latin typeface="メイリオ" panose="020B0604030504040204" pitchFamily="50" charset="-128"/>
                <a:ea typeface="メイリオ" panose="020B0604030504040204" pitchFamily="50" charset="-128"/>
              </a:rPr>
              <a:t> 令和</a:t>
            </a:r>
            <a:r>
              <a:rPr kumimoji="1" lang="en-US" altLang="ja-JP" dirty="0">
                <a:solidFill>
                  <a:schemeClr val="bg1">
                    <a:lumMod val="65000"/>
                  </a:schemeClr>
                </a:solidFill>
                <a:latin typeface="メイリオ" panose="020B0604030504040204" pitchFamily="50" charset="-128"/>
                <a:ea typeface="メイリオ" panose="020B0604030504040204" pitchFamily="50" charset="-128"/>
              </a:rPr>
              <a:t>7</a:t>
            </a:r>
            <a:r>
              <a:rPr kumimoji="1" lang="ja-JP" altLang="en-US" dirty="0">
                <a:solidFill>
                  <a:schemeClr val="bg1">
                    <a:lumMod val="65000"/>
                  </a:schemeClr>
                </a:solidFill>
                <a:latin typeface="メイリオ" panose="020B0604030504040204" pitchFamily="50" charset="-128"/>
                <a:ea typeface="メイリオ" panose="020B0604030504040204" pitchFamily="50" charset="-128"/>
              </a:rPr>
              <a:t>年度福島県障がい者相談支援（障がい者ケアマネジメント）従事者養成研修</a:t>
            </a:r>
          </a:p>
        </p:txBody>
      </p:sp>
      <p:sp>
        <p:nvSpPr>
          <p:cNvPr id="8" name="タイトル 1">
            <a:extLst>
              <a:ext uri="{FF2B5EF4-FFF2-40B4-BE49-F238E27FC236}">
                <a16:creationId xmlns:a16="http://schemas.microsoft.com/office/drawing/2014/main" id="{A48A4259-2577-AF0E-685D-1CCC245CA5FA}"/>
              </a:ext>
            </a:extLst>
          </p:cNvPr>
          <p:cNvSpPr txBox="1">
            <a:spLocks/>
          </p:cNvSpPr>
          <p:nvPr/>
        </p:nvSpPr>
        <p:spPr>
          <a:xfrm>
            <a:off x="10636898" y="154074"/>
            <a:ext cx="1555102" cy="33111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en-US" altLang="ja-JP" sz="1600" dirty="0">
                <a:latin typeface="メイリオ" panose="020B0604030504040204" pitchFamily="50" charset="-128"/>
                <a:ea typeface="メイリオ" panose="020B0604030504040204" pitchFamily="50" charset="-128"/>
              </a:rPr>
              <a:t>FT</a:t>
            </a:r>
            <a:r>
              <a:rPr lang="ja-JP" altLang="en-US" sz="1600" dirty="0">
                <a:latin typeface="メイリオ" panose="020B0604030504040204" pitchFamily="50" charset="-128"/>
                <a:ea typeface="メイリオ" panose="020B0604030504040204" pitchFamily="50" charset="-128"/>
              </a:rPr>
              <a:t>用</a:t>
            </a:r>
          </a:p>
        </p:txBody>
      </p:sp>
    </p:spTree>
    <p:extLst>
      <p:ext uri="{BB962C8B-B14F-4D97-AF65-F5344CB8AC3E}">
        <p14:creationId xmlns:p14="http://schemas.microsoft.com/office/powerpoint/2010/main" val="728179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1" name="タイトル 1"/>
          <p:cNvSpPr>
            <a:spLocks noGrp="1"/>
          </p:cNvSpPr>
          <p:nvPr>
            <p:ph type="title"/>
          </p:nvPr>
        </p:nvSpPr>
        <p:spPr>
          <a:xfrm>
            <a:off x="167309" y="202323"/>
            <a:ext cx="10515600" cy="854075"/>
          </a:xfrm>
        </p:spPr>
        <p:txBody>
          <a:bodyPr>
            <a:normAutofit/>
          </a:bodyPr>
          <a:lstStyle/>
          <a:p>
            <a:r>
              <a:rPr lang="ja-JP" altLang="en-US" sz="4000" b="1" dirty="0">
                <a:latin typeface="メイリオ" panose="020B0604030504040204" pitchFamily="50" charset="-128"/>
                <a:ea typeface="メイリオ" panose="020B0604030504040204" pitchFamily="50" charset="-128"/>
              </a:rPr>
              <a:t>兄</a:t>
            </a:r>
          </a:p>
        </p:txBody>
      </p:sp>
      <p:cxnSp>
        <p:nvCxnSpPr>
          <p:cNvPr id="5" name="直線コネクタ 4">
            <a:extLst>
              <a:ext uri="{FF2B5EF4-FFF2-40B4-BE49-F238E27FC236}">
                <a16:creationId xmlns:a16="http://schemas.microsoft.com/office/drawing/2014/main" id="{290F4989-2B36-22BB-D3F4-2C0AAF41A4D8}"/>
              </a:ext>
            </a:extLst>
          </p:cNvPr>
          <p:cNvCxnSpPr/>
          <p:nvPr/>
        </p:nvCxnSpPr>
        <p:spPr>
          <a:xfrm>
            <a:off x="167309" y="867093"/>
            <a:ext cx="10744200" cy="0"/>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B1C568A7-82F3-FA62-F5C8-40F2FD18CC3C}"/>
              </a:ext>
            </a:extLst>
          </p:cNvPr>
          <p:cNvCxnSpPr>
            <a:cxnSpLocks/>
          </p:cNvCxnSpPr>
          <p:nvPr/>
        </p:nvCxnSpPr>
        <p:spPr>
          <a:xfrm>
            <a:off x="452957" y="1056398"/>
            <a:ext cx="0" cy="502136"/>
          </a:xfrm>
          <a:prstGeom prst="line">
            <a:avLst/>
          </a:prstGeom>
          <a:ln w="193675">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コンテンツ プレースホルダー 2">
            <a:extLst>
              <a:ext uri="{FF2B5EF4-FFF2-40B4-BE49-F238E27FC236}">
                <a16:creationId xmlns:a16="http://schemas.microsoft.com/office/drawing/2014/main" id="{0BD13A3E-CFDF-0D8F-9ED2-A7B04A99BF6E}"/>
              </a:ext>
            </a:extLst>
          </p:cNvPr>
          <p:cNvSpPr>
            <a:spLocks noGrp="1"/>
          </p:cNvSpPr>
          <p:nvPr>
            <p:ph idx="1"/>
          </p:nvPr>
        </p:nvSpPr>
        <p:spPr>
          <a:xfrm>
            <a:off x="609600" y="1212980"/>
            <a:ext cx="11396870" cy="5545627"/>
          </a:xfrm>
        </p:spPr>
        <p:txBody>
          <a:bodyPr>
            <a:noAutofit/>
          </a:bodyPr>
          <a:lstStyle/>
          <a:p>
            <a:pPr marL="0" indent="0" algn="l">
              <a:buNone/>
            </a:pPr>
            <a:r>
              <a:rPr lang="ja-JP" altLang="en-US" sz="1800" b="0" i="0" u="none" strike="noStrike" baseline="0" dirty="0">
                <a:solidFill>
                  <a:srgbClr val="000000"/>
                </a:solidFill>
                <a:latin typeface="メイリオ" panose="020B0604030504040204" pitchFamily="50" charset="-128"/>
                <a:ea typeface="メイリオ" panose="020B0604030504040204" pitchFamily="50" charset="-128"/>
              </a:rPr>
              <a:t>いろいろしてもらって感謝してます。</a:t>
            </a:r>
            <a:endParaRPr lang="en-US" altLang="ja-JP" sz="1800" b="0" i="0" u="none" strike="noStrike" baseline="0" dirty="0">
              <a:solidFill>
                <a:srgbClr val="000000"/>
              </a:solidFill>
              <a:latin typeface="メイリオ" panose="020B0604030504040204" pitchFamily="50" charset="-128"/>
              <a:ea typeface="メイリオ" panose="020B0604030504040204" pitchFamily="50" charset="-128"/>
            </a:endParaRPr>
          </a:p>
          <a:p>
            <a:pPr marL="0" indent="0" algn="l">
              <a:buNone/>
            </a:pPr>
            <a:endParaRPr lang="ja-JP" altLang="en-US" sz="1100" b="0" i="0" u="none" strike="noStrike" baseline="0" dirty="0">
              <a:solidFill>
                <a:srgbClr val="000000"/>
              </a:solidFill>
              <a:latin typeface="メイリオ" panose="020B0604030504040204" pitchFamily="50" charset="-128"/>
              <a:ea typeface="メイリオ" panose="020B0604030504040204" pitchFamily="50" charset="-128"/>
            </a:endParaRPr>
          </a:p>
          <a:p>
            <a:pPr marL="0" indent="0" algn="l">
              <a:buNone/>
            </a:pPr>
            <a:r>
              <a:rPr lang="ja-JP" altLang="en-US" sz="1800" b="0" i="0" u="none" strike="noStrike" baseline="0" dirty="0">
                <a:solidFill>
                  <a:srgbClr val="000000"/>
                </a:solidFill>
                <a:latin typeface="メイリオ" panose="020B0604030504040204" pitchFamily="50" charset="-128"/>
                <a:ea typeface="メイリオ" panose="020B0604030504040204" pitchFamily="50" charset="-128"/>
              </a:rPr>
              <a:t>将来的には施設かグループホームに入ってもらええると安心できる</a:t>
            </a:r>
            <a:r>
              <a:rPr lang="ja-JP" altLang="en-US" sz="1800" b="0" i="0" u="none" strike="noStrike" baseline="0" dirty="0">
                <a:latin typeface="メイリオ" panose="020B0604030504040204" pitchFamily="50" charset="-128"/>
                <a:ea typeface="メイリオ" panose="020B0604030504040204" pitchFamily="50" charset="-128"/>
              </a:rPr>
              <a:t>と思っていたけど、いろんな人にお世話に</a:t>
            </a:r>
            <a:endParaRPr lang="en-US" altLang="ja-JP" sz="1800" b="0" i="0" u="none" strike="noStrike" baseline="0" dirty="0">
              <a:latin typeface="メイリオ" panose="020B0604030504040204" pitchFamily="50" charset="-128"/>
              <a:ea typeface="メイリオ" panose="020B0604030504040204" pitchFamily="50" charset="-128"/>
            </a:endParaRPr>
          </a:p>
          <a:p>
            <a:pPr marL="0" indent="0" algn="l">
              <a:buNone/>
            </a:pPr>
            <a:r>
              <a:rPr lang="ja-JP" altLang="en-US" sz="1800" b="0" i="0" u="none" strike="noStrike" baseline="0" dirty="0">
                <a:latin typeface="メイリオ" panose="020B0604030504040204" pitchFamily="50" charset="-128"/>
                <a:ea typeface="メイリオ" panose="020B0604030504040204" pitchFamily="50" charset="-128"/>
              </a:rPr>
              <a:t>なりながらだけど、県二ひとりでの生活ができているし自分の負担も減ったので助かっています。</a:t>
            </a:r>
            <a:endParaRPr lang="en-US" altLang="ja-JP" sz="1800" b="0" i="0" u="none" strike="noStrike" baseline="0" dirty="0">
              <a:latin typeface="メイリオ" panose="020B0604030504040204" pitchFamily="50" charset="-128"/>
              <a:ea typeface="メイリオ" panose="020B0604030504040204" pitchFamily="50" charset="-128"/>
            </a:endParaRPr>
          </a:p>
          <a:p>
            <a:pPr marL="0" indent="0" algn="l">
              <a:buNone/>
            </a:pPr>
            <a:r>
              <a:rPr lang="ja-JP" altLang="en-US" sz="1800" dirty="0">
                <a:solidFill>
                  <a:srgbClr val="FF0000"/>
                </a:solidFill>
                <a:latin typeface="メイリオ" panose="020B0604030504040204" pitchFamily="50" charset="-128"/>
                <a:ea typeface="メイリオ" panose="020B0604030504040204" pitchFamily="50" charset="-128"/>
              </a:rPr>
              <a:t>実は、仕事も忙しくなってきて、前に比べて行く回数も減ったんです。</a:t>
            </a:r>
            <a:endParaRPr lang="en-US" altLang="ja-JP" sz="1800" b="0" i="0" u="none" strike="noStrike" baseline="0" dirty="0">
              <a:solidFill>
                <a:srgbClr val="FF0000"/>
              </a:solidFill>
              <a:latin typeface="メイリオ" panose="020B0604030504040204" pitchFamily="50" charset="-128"/>
              <a:ea typeface="メイリオ" panose="020B0604030504040204" pitchFamily="50" charset="-128"/>
            </a:endParaRPr>
          </a:p>
          <a:p>
            <a:pPr marL="0" indent="0" algn="l">
              <a:buNone/>
            </a:pPr>
            <a:endParaRPr lang="en-US" altLang="ja-JP" sz="1100" dirty="0">
              <a:solidFill>
                <a:srgbClr val="FF0000"/>
              </a:solidFill>
              <a:latin typeface="メイリオ" panose="020B0604030504040204" pitchFamily="50" charset="-128"/>
              <a:ea typeface="メイリオ" panose="020B0604030504040204" pitchFamily="50" charset="-128"/>
            </a:endParaRPr>
          </a:p>
          <a:p>
            <a:pPr marL="0" indent="0" algn="l">
              <a:buNone/>
            </a:pPr>
            <a:r>
              <a:rPr lang="ja-JP" altLang="en-US" sz="1800" b="0" i="0" u="none" strike="noStrike" baseline="0" dirty="0">
                <a:solidFill>
                  <a:srgbClr val="FF0000"/>
                </a:solidFill>
                <a:latin typeface="メイリオ" panose="020B0604030504040204" pitchFamily="50" charset="-128"/>
                <a:ea typeface="メイリオ" panose="020B0604030504040204" pitchFamily="50" charset="-128"/>
              </a:rPr>
              <a:t>それでも、何より県二が変わってきたように思います！</a:t>
            </a:r>
            <a:endParaRPr lang="en-US" altLang="ja-JP" sz="1800" b="0" i="0" u="none" strike="noStrike" baseline="0" dirty="0">
              <a:solidFill>
                <a:srgbClr val="FF0000"/>
              </a:solidFill>
              <a:latin typeface="メイリオ" panose="020B0604030504040204" pitchFamily="50" charset="-128"/>
              <a:ea typeface="メイリオ" panose="020B0604030504040204" pitchFamily="50" charset="-128"/>
            </a:endParaRPr>
          </a:p>
          <a:p>
            <a:pPr marL="0" indent="0" algn="l">
              <a:buNone/>
            </a:pPr>
            <a:r>
              <a:rPr lang="ja-JP" altLang="en-US" sz="1800" b="0" i="0" u="none" strike="noStrike" baseline="0" dirty="0">
                <a:latin typeface="メイリオ" panose="020B0604030504040204" pitchFamily="50" charset="-128"/>
                <a:ea typeface="メイリオ" panose="020B0604030504040204" pitchFamily="50" charset="-128"/>
              </a:rPr>
              <a:t>楽しく生活ができているようなので、これからも少しずつでもできることが広がったり、県二が楽しく生活できてればいいかな・・・って思っています。</a:t>
            </a:r>
            <a:endParaRPr lang="en-US" altLang="ja-JP" sz="1800" b="0" i="0" u="none" strike="noStrike" baseline="0" dirty="0">
              <a:latin typeface="メイリオ" panose="020B0604030504040204" pitchFamily="50" charset="-128"/>
              <a:ea typeface="メイリオ" panose="020B0604030504040204" pitchFamily="50" charset="-128"/>
            </a:endParaRPr>
          </a:p>
          <a:p>
            <a:pPr marL="0" indent="0" algn="l">
              <a:buNone/>
            </a:pPr>
            <a:endParaRPr lang="en-US" altLang="ja-JP" sz="1100" b="0" i="0" u="none" strike="noStrike" baseline="0" dirty="0">
              <a:solidFill>
                <a:srgbClr val="000000"/>
              </a:solidFill>
              <a:latin typeface="メイリオ" panose="020B0604030504040204" pitchFamily="50" charset="-128"/>
              <a:ea typeface="メイリオ" panose="020B0604030504040204" pitchFamily="50" charset="-128"/>
            </a:endParaRPr>
          </a:p>
          <a:p>
            <a:pPr marL="0" indent="0" algn="l">
              <a:buNone/>
            </a:pPr>
            <a:r>
              <a:rPr lang="en-US" altLang="ja-JP" sz="1800" b="0" i="0" u="none" strike="noStrike" baseline="0" dirty="0">
                <a:solidFill>
                  <a:srgbClr val="000000"/>
                </a:solidFill>
                <a:latin typeface="メイリオ" panose="020B0604030504040204" pitchFamily="50" charset="-128"/>
                <a:ea typeface="メイリオ" panose="020B0604030504040204" pitchFamily="50" charset="-128"/>
              </a:rPr>
              <a:t>1</a:t>
            </a:r>
            <a:r>
              <a:rPr lang="ja-JP" altLang="en-US" sz="1800" b="0" i="0" u="none" strike="noStrike" baseline="0" dirty="0">
                <a:solidFill>
                  <a:srgbClr val="000000"/>
                </a:solidFill>
                <a:latin typeface="メイリオ" panose="020B0604030504040204" pitchFamily="50" charset="-128"/>
                <a:ea typeface="メイリオ" panose="020B0604030504040204" pitchFamily="50" charset="-128"/>
              </a:rPr>
              <a:t>日</a:t>
            </a:r>
            <a:r>
              <a:rPr lang="en-US" altLang="ja-JP" sz="1800" b="0" i="0" u="none" strike="noStrike" baseline="0" dirty="0">
                <a:solidFill>
                  <a:srgbClr val="000000"/>
                </a:solidFill>
                <a:latin typeface="メイリオ" panose="020B0604030504040204" pitchFamily="50" charset="-128"/>
                <a:ea typeface="メイリオ" panose="020B0604030504040204" pitchFamily="50" charset="-128"/>
              </a:rPr>
              <a:t>1000</a:t>
            </a:r>
            <a:r>
              <a:rPr lang="ja-JP" altLang="en-US" sz="1800" b="0" i="0" u="none" strike="noStrike" baseline="0" dirty="0">
                <a:solidFill>
                  <a:srgbClr val="000000"/>
                </a:solidFill>
                <a:latin typeface="メイリオ" panose="020B0604030504040204" pitchFamily="50" charset="-128"/>
                <a:ea typeface="メイリオ" panose="020B0604030504040204" pitchFamily="50" charset="-128"/>
              </a:rPr>
              <a:t>円では間に合わないこともあるのかなあ・・・</a:t>
            </a:r>
            <a:r>
              <a:rPr lang="ja-JP" altLang="en-US" sz="1800" b="0" i="0" u="none" strike="noStrike" baseline="0" dirty="0">
                <a:latin typeface="メイリオ" panose="020B0604030504040204" pitchFamily="50" charset="-128"/>
                <a:ea typeface="メイリオ" panose="020B0604030504040204" pitchFamily="50" charset="-128"/>
              </a:rPr>
              <a:t>月にまとめて置いてくるようになったんで、</a:t>
            </a:r>
            <a:endParaRPr lang="en-US" altLang="ja-JP" sz="1800" b="0" i="0" u="none" strike="noStrike" baseline="0" dirty="0">
              <a:latin typeface="メイリオ" panose="020B0604030504040204" pitchFamily="50" charset="-128"/>
              <a:ea typeface="メイリオ" panose="020B0604030504040204" pitchFamily="50" charset="-128"/>
            </a:endParaRPr>
          </a:p>
          <a:p>
            <a:pPr marL="0" indent="0" algn="l">
              <a:buNone/>
            </a:pPr>
            <a:r>
              <a:rPr lang="ja-JP" altLang="en-US" sz="1800" b="0" i="0" u="none" strike="noStrike" baseline="0" dirty="0">
                <a:latin typeface="メイリオ" panose="020B0604030504040204" pitchFamily="50" charset="-128"/>
                <a:ea typeface="メイリオ" panose="020B0604030504040204" pitchFamily="50" charset="-128"/>
              </a:rPr>
              <a:t>ヘルパーさんに手伝ってもらいながら</a:t>
            </a:r>
            <a:r>
              <a:rPr lang="en-US" altLang="ja-JP" sz="1800" b="0" i="0" u="none" strike="noStrike" baseline="0" dirty="0">
                <a:latin typeface="メイリオ" panose="020B0604030504040204" pitchFamily="50" charset="-128"/>
                <a:ea typeface="メイリオ" panose="020B0604030504040204" pitchFamily="50" charset="-128"/>
              </a:rPr>
              <a:t>1</a:t>
            </a:r>
            <a:r>
              <a:rPr lang="ja-JP" altLang="en-US" sz="1800" b="0" i="0" u="none" strike="noStrike" baseline="0" dirty="0">
                <a:latin typeface="メイリオ" panose="020B0604030504040204" pitchFamily="50" charset="-128"/>
                <a:ea typeface="メイリオ" panose="020B0604030504040204" pitchFamily="50" charset="-128"/>
              </a:rPr>
              <a:t>週間</a:t>
            </a:r>
            <a:r>
              <a:rPr lang="en-US" altLang="ja-JP" sz="1800" b="0" i="0" u="none" strike="noStrike" baseline="0" dirty="0">
                <a:latin typeface="メイリオ" panose="020B0604030504040204" pitchFamily="50" charset="-128"/>
                <a:ea typeface="メイリオ" panose="020B0604030504040204" pitchFamily="50" charset="-128"/>
              </a:rPr>
              <a:t>7,000</a:t>
            </a:r>
            <a:r>
              <a:rPr lang="ja-JP" altLang="en-US" sz="1800" b="0" i="0" u="none" strike="noStrike" baseline="0" dirty="0">
                <a:latin typeface="メイリオ" panose="020B0604030504040204" pitchFamily="50" charset="-128"/>
                <a:ea typeface="メイリオ" panose="020B0604030504040204" pitchFamily="50" charset="-128"/>
              </a:rPr>
              <a:t>円でうまくやりくりしているんじゃないかと思っていますけど・・・</a:t>
            </a:r>
          </a:p>
        </p:txBody>
      </p:sp>
      <p:sp>
        <p:nvSpPr>
          <p:cNvPr id="4" name="フッター プレースホルダー 3">
            <a:extLst>
              <a:ext uri="{FF2B5EF4-FFF2-40B4-BE49-F238E27FC236}">
                <a16:creationId xmlns:a16="http://schemas.microsoft.com/office/drawing/2014/main" id="{1B029321-FEF9-CF84-D278-C30161C5F430}"/>
              </a:ext>
            </a:extLst>
          </p:cNvPr>
          <p:cNvSpPr>
            <a:spLocks noGrp="1"/>
          </p:cNvSpPr>
          <p:nvPr>
            <p:ph type="ftr" sz="quarter" idx="11"/>
          </p:nvPr>
        </p:nvSpPr>
        <p:spPr>
          <a:xfrm>
            <a:off x="1908313" y="6356350"/>
            <a:ext cx="8269357" cy="501650"/>
          </a:xfrm>
        </p:spPr>
        <p:txBody>
          <a:bodyPr anchor="b"/>
          <a:lstStyle/>
          <a:p>
            <a:r>
              <a:rPr kumimoji="1" lang="ja-JP" altLang="en-US" dirty="0">
                <a:solidFill>
                  <a:schemeClr val="bg1">
                    <a:lumMod val="65000"/>
                  </a:schemeClr>
                </a:solidFill>
                <a:latin typeface="メイリオ" panose="020B0604030504040204" pitchFamily="50" charset="-128"/>
                <a:ea typeface="メイリオ" panose="020B0604030504040204" pitchFamily="50" charset="-128"/>
              </a:rPr>
              <a:t> 令和</a:t>
            </a:r>
            <a:r>
              <a:rPr kumimoji="1" lang="en-US" altLang="ja-JP" dirty="0">
                <a:solidFill>
                  <a:schemeClr val="bg1">
                    <a:lumMod val="65000"/>
                  </a:schemeClr>
                </a:solidFill>
                <a:latin typeface="メイリオ" panose="020B0604030504040204" pitchFamily="50" charset="-128"/>
                <a:ea typeface="メイリオ" panose="020B0604030504040204" pitchFamily="50" charset="-128"/>
              </a:rPr>
              <a:t>7</a:t>
            </a:r>
            <a:r>
              <a:rPr kumimoji="1" lang="ja-JP" altLang="en-US" dirty="0">
                <a:solidFill>
                  <a:schemeClr val="bg1">
                    <a:lumMod val="65000"/>
                  </a:schemeClr>
                </a:solidFill>
                <a:latin typeface="メイリオ" panose="020B0604030504040204" pitchFamily="50" charset="-128"/>
                <a:ea typeface="メイリオ" panose="020B0604030504040204" pitchFamily="50" charset="-128"/>
              </a:rPr>
              <a:t>年度福島県障がい者相談支援（障がい者ケアマネジメント）従事者養成研修</a:t>
            </a:r>
          </a:p>
        </p:txBody>
      </p:sp>
      <p:sp>
        <p:nvSpPr>
          <p:cNvPr id="9" name="タイトル 1">
            <a:extLst>
              <a:ext uri="{FF2B5EF4-FFF2-40B4-BE49-F238E27FC236}">
                <a16:creationId xmlns:a16="http://schemas.microsoft.com/office/drawing/2014/main" id="{390BFD3D-7D17-A2F9-88D9-1C9953E44E01}"/>
              </a:ext>
            </a:extLst>
          </p:cNvPr>
          <p:cNvSpPr txBox="1">
            <a:spLocks/>
          </p:cNvSpPr>
          <p:nvPr/>
        </p:nvSpPr>
        <p:spPr>
          <a:xfrm>
            <a:off x="10636898" y="154074"/>
            <a:ext cx="1555102" cy="33111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en-US" altLang="ja-JP" sz="1600" dirty="0">
                <a:latin typeface="メイリオ" panose="020B0604030504040204" pitchFamily="50" charset="-128"/>
                <a:ea typeface="メイリオ" panose="020B0604030504040204" pitchFamily="50" charset="-128"/>
              </a:rPr>
              <a:t>FT</a:t>
            </a:r>
            <a:r>
              <a:rPr lang="ja-JP" altLang="en-US" sz="1600" dirty="0">
                <a:latin typeface="メイリオ" panose="020B0604030504040204" pitchFamily="50" charset="-128"/>
                <a:ea typeface="メイリオ" panose="020B0604030504040204" pitchFamily="50" charset="-128"/>
              </a:rPr>
              <a:t>用</a:t>
            </a:r>
          </a:p>
        </p:txBody>
      </p:sp>
    </p:spTree>
    <p:extLst>
      <p:ext uri="{BB962C8B-B14F-4D97-AF65-F5344CB8AC3E}">
        <p14:creationId xmlns:p14="http://schemas.microsoft.com/office/powerpoint/2010/main" val="582558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1" name="タイトル 1"/>
          <p:cNvSpPr>
            <a:spLocks noGrp="1"/>
          </p:cNvSpPr>
          <p:nvPr>
            <p:ph type="title"/>
          </p:nvPr>
        </p:nvSpPr>
        <p:spPr>
          <a:xfrm>
            <a:off x="167309" y="202323"/>
            <a:ext cx="10515600" cy="854075"/>
          </a:xfrm>
        </p:spPr>
        <p:txBody>
          <a:bodyPr>
            <a:normAutofit/>
          </a:bodyPr>
          <a:lstStyle/>
          <a:p>
            <a:r>
              <a:rPr lang="ja-JP" altLang="en-US" sz="4000" b="1" dirty="0">
                <a:latin typeface="メイリオ" panose="020B0604030504040204" pitchFamily="50" charset="-128"/>
                <a:ea typeface="メイリオ" panose="020B0604030504040204" pitchFamily="50" charset="-128"/>
              </a:rPr>
              <a:t>あさがお：居宅介護事業所</a:t>
            </a:r>
          </a:p>
        </p:txBody>
      </p:sp>
      <p:sp>
        <p:nvSpPr>
          <p:cNvPr id="1292" name="コンテンツ プレースホルダー 2"/>
          <p:cNvSpPr>
            <a:spLocks noGrp="1"/>
          </p:cNvSpPr>
          <p:nvPr>
            <p:ph idx="1"/>
          </p:nvPr>
        </p:nvSpPr>
        <p:spPr>
          <a:xfrm>
            <a:off x="609600" y="1166190"/>
            <a:ext cx="11396870" cy="5592417"/>
          </a:xfrm>
        </p:spPr>
        <p:txBody>
          <a:bodyPr>
            <a:noAutofit/>
          </a:bodyPr>
          <a:lstStyle/>
          <a:p>
            <a:pPr marL="0" indent="0" algn="l">
              <a:buNone/>
            </a:pPr>
            <a:r>
              <a:rPr lang="ja-JP" altLang="en-US" sz="1800" b="0" i="0" u="none" strike="noStrike" baseline="0" dirty="0">
                <a:solidFill>
                  <a:srgbClr val="000000"/>
                </a:solidFill>
                <a:latin typeface="メイリオ" panose="020B0604030504040204" pitchFamily="50" charset="-128"/>
                <a:ea typeface="メイリオ" panose="020B0604030504040204" pitchFamily="50" charset="-128"/>
              </a:rPr>
              <a:t>洗濯は洗濯機の操作を教えながら一緒にやってきたので、今は</a:t>
            </a:r>
            <a:r>
              <a:rPr lang="en-US" altLang="ja-JP" sz="1800" b="0" i="0" u="none" strike="noStrike" baseline="0" dirty="0">
                <a:solidFill>
                  <a:srgbClr val="000000"/>
                </a:solidFill>
                <a:latin typeface="メイリオ" panose="020B0604030504040204" pitchFamily="50" charset="-128"/>
                <a:ea typeface="メイリオ" panose="020B0604030504040204" pitchFamily="50" charset="-128"/>
              </a:rPr>
              <a:t>1</a:t>
            </a:r>
            <a:r>
              <a:rPr lang="ja-JP" altLang="en-US" sz="1800" b="0" i="0" u="none" strike="noStrike" baseline="0" dirty="0">
                <a:solidFill>
                  <a:srgbClr val="000000"/>
                </a:solidFill>
                <a:latin typeface="メイリオ" panose="020B0604030504040204" pitchFamily="50" charset="-128"/>
                <a:ea typeface="メイリオ" panose="020B0604030504040204" pitchFamily="50" charset="-128"/>
              </a:rPr>
              <a:t>人でも操作ができるようになってきています。</a:t>
            </a:r>
            <a:endParaRPr lang="en-US" altLang="ja-JP" sz="1800" b="0" i="0" u="none" strike="noStrike" baseline="0" dirty="0">
              <a:solidFill>
                <a:srgbClr val="000000"/>
              </a:solidFill>
              <a:latin typeface="メイリオ" panose="020B0604030504040204" pitchFamily="50" charset="-128"/>
              <a:ea typeface="メイリオ" panose="020B0604030504040204" pitchFamily="50" charset="-128"/>
            </a:endParaRPr>
          </a:p>
          <a:p>
            <a:pPr marL="0" indent="0" algn="l">
              <a:buNone/>
            </a:pPr>
            <a:endParaRPr lang="ja-JP" altLang="en-US" sz="1100" b="0" i="0" u="none" strike="noStrike" baseline="0" dirty="0">
              <a:solidFill>
                <a:srgbClr val="000000"/>
              </a:solidFill>
              <a:latin typeface="メイリオ" panose="020B0604030504040204" pitchFamily="50" charset="-128"/>
              <a:ea typeface="メイリオ" panose="020B0604030504040204" pitchFamily="50" charset="-128"/>
            </a:endParaRPr>
          </a:p>
          <a:p>
            <a:pPr marL="0" indent="0" algn="l">
              <a:buNone/>
            </a:pPr>
            <a:r>
              <a:rPr lang="ja-JP" altLang="en-US" sz="1800" b="0" i="0" u="none" strike="noStrike" baseline="0" dirty="0">
                <a:solidFill>
                  <a:srgbClr val="000000"/>
                </a:solidFill>
                <a:latin typeface="メイリオ" panose="020B0604030504040204" pitchFamily="50" charset="-128"/>
                <a:ea typeface="メイリオ" panose="020B0604030504040204" pitchFamily="50" charset="-128"/>
              </a:rPr>
              <a:t>食事は、喜んで食べてもらえていると思う。</a:t>
            </a:r>
            <a:endParaRPr lang="en-US" altLang="ja-JP" sz="1800" b="0" i="0" u="none" strike="noStrike" baseline="0" dirty="0">
              <a:solidFill>
                <a:srgbClr val="000000"/>
              </a:solidFill>
              <a:latin typeface="メイリオ" panose="020B0604030504040204" pitchFamily="50" charset="-128"/>
              <a:ea typeface="メイリオ" panose="020B0604030504040204" pitchFamily="50" charset="-128"/>
            </a:endParaRPr>
          </a:p>
          <a:p>
            <a:pPr marL="0" indent="0" algn="l">
              <a:buNone/>
            </a:pPr>
            <a:r>
              <a:rPr lang="ja-JP" altLang="en-US" sz="1800" b="0" i="0" u="none" strike="noStrike" baseline="0" dirty="0">
                <a:solidFill>
                  <a:srgbClr val="000000"/>
                </a:solidFill>
                <a:latin typeface="メイリオ" panose="020B0604030504040204" pitchFamily="50" charset="-128"/>
                <a:ea typeface="メイリオ" panose="020B0604030504040204" pitchFamily="50" charset="-128"/>
              </a:rPr>
              <a:t>何が食べたいか教えてくれるので聞きながら、血糖値に配慮した調理の仕方</a:t>
            </a:r>
            <a:r>
              <a:rPr lang="ja-JP" altLang="en-US" sz="1800" b="0" i="0" u="none" strike="noStrike" baseline="0" dirty="0">
                <a:latin typeface="メイリオ" panose="020B0604030504040204" pitchFamily="50" charset="-128"/>
                <a:ea typeface="メイリオ" panose="020B0604030504040204" pitchFamily="50" charset="-128"/>
              </a:rPr>
              <a:t>になってしまうが美味しいって食</a:t>
            </a:r>
            <a:endParaRPr lang="en-US" altLang="ja-JP" sz="1800" b="0" i="0" u="none" strike="noStrike" baseline="0" dirty="0">
              <a:latin typeface="メイリオ" panose="020B0604030504040204" pitchFamily="50" charset="-128"/>
              <a:ea typeface="メイリオ" panose="020B0604030504040204" pitchFamily="50" charset="-128"/>
            </a:endParaRPr>
          </a:p>
          <a:p>
            <a:pPr marL="0" indent="0" algn="l">
              <a:buNone/>
            </a:pPr>
            <a:r>
              <a:rPr lang="ja-JP" altLang="en-US" sz="1800" b="0" i="0" u="none" strike="noStrike" baseline="0" dirty="0">
                <a:latin typeface="メイリオ" panose="020B0604030504040204" pitchFamily="50" charset="-128"/>
                <a:ea typeface="メイリオ" panose="020B0604030504040204" pitchFamily="50" charset="-128"/>
              </a:rPr>
              <a:t>べてもらえている。これからは、「ご飯を炊いたり」など、一緒にやりながらできそうに思う。</a:t>
            </a:r>
            <a:endParaRPr lang="en-US" altLang="ja-JP" sz="1800" b="0" i="0" u="none" strike="noStrike" baseline="0" dirty="0">
              <a:latin typeface="メイリオ" panose="020B0604030504040204" pitchFamily="50" charset="-128"/>
              <a:ea typeface="メイリオ" panose="020B0604030504040204" pitchFamily="50" charset="-128"/>
            </a:endParaRPr>
          </a:p>
          <a:p>
            <a:pPr marL="0" indent="0" algn="l">
              <a:buNone/>
            </a:pPr>
            <a:r>
              <a:rPr lang="ja-JP" altLang="en-US" sz="1800" b="0" i="0" u="none" strike="noStrike" baseline="0" dirty="0">
                <a:latin typeface="メイリオ" panose="020B0604030504040204" pitchFamily="50" charset="-128"/>
                <a:ea typeface="メイリオ" panose="020B0604030504040204" pitchFamily="50" charset="-128"/>
              </a:rPr>
              <a:t>そしたら毎日、温かくて美味しいご飯が食べれますね・・・。</a:t>
            </a:r>
            <a:endParaRPr lang="en-US" altLang="ja-JP" sz="1800" b="0" i="0" u="none" strike="noStrike" baseline="0" dirty="0">
              <a:latin typeface="メイリオ" panose="020B0604030504040204" pitchFamily="50" charset="-128"/>
              <a:ea typeface="メイリオ" panose="020B0604030504040204" pitchFamily="50" charset="-128"/>
            </a:endParaRPr>
          </a:p>
          <a:p>
            <a:pPr marL="0" indent="0" algn="l">
              <a:buNone/>
            </a:pPr>
            <a:endParaRPr lang="en-US" altLang="ja-JP" sz="1100" dirty="0">
              <a:latin typeface="メイリオ" panose="020B0604030504040204" pitchFamily="50" charset="-128"/>
              <a:ea typeface="メイリオ" panose="020B0604030504040204" pitchFamily="50" charset="-128"/>
            </a:endParaRPr>
          </a:p>
          <a:p>
            <a:pPr marL="0" indent="0" algn="l">
              <a:buNone/>
            </a:pPr>
            <a:r>
              <a:rPr lang="ja-JP" altLang="en-US" sz="1800" b="0" i="0" u="none" strike="noStrike" baseline="0" dirty="0">
                <a:latin typeface="メイリオ" panose="020B0604030504040204" pitchFamily="50" charset="-128"/>
                <a:ea typeface="メイリオ" panose="020B0604030504040204" pitchFamily="50" charset="-128"/>
              </a:rPr>
              <a:t>お風呂は気持ちいいみたいで「もっと入りたい」ということもある。</a:t>
            </a:r>
            <a:endParaRPr lang="en-US" altLang="ja-JP" sz="1800" b="0" i="0" u="none" strike="noStrike" baseline="0" dirty="0">
              <a:latin typeface="メイリオ" panose="020B0604030504040204" pitchFamily="50" charset="-128"/>
              <a:ea typeface="メイリオ" panose="020B0604030504040204" pitchFamily="50" charset="-128"/>
            </a:endParaRPr>
          </a:p>
          <a:p>
            <a:pPr marL="0" indent="0" algn="l">
              <a:buNone/>
            </a:pPr>
            <a:r>
              <a:rPr lang="ja-JP" altLang="en-US" sz="1800" b="0" i="0" u="none" strike="noStrike" baseline="0" dirty="0">
                <a:latin typeface="メイリオ" panose="020B0604030504040204" pitchFamily="50" charset="-128"/>
                <a:ea typeface="メイリオ" panose="020B0604030504040204" pitchFamily="50" charset="-128"/>
              </a:rPr>
              <a:t>お風呂の沸かし方はお兄さんと練習してた時もあったが県二さんは不安にも思っているみたいだから、ゆっく</a:t>
            </a:r>
            <a:endParaRPr lang="en-US" altLang="ja-JP" sz="1800" b="0" i="0" u="none" strike="noStrike" baseline="0" dirty="0">
              <a:latin typeface="メイリオ" panose="020B0604030504040204" pitchFamily="50" charset="-128"/>
              <a:ea typeface="メイリオ" panose="020B0604030504040204" pitchFamily="50" charset="-128"/>
            </a:endParaRPr>
          </a:p>
          <a:p>
            <a:pPr marL="0" indent="0" algn="l">
              <a:buNone/>
            </a:pPr>
            <a:r>
              <a:rPr lang="ja-JP" altLang="en-US" sz="1800" b="0" i="0" u="none" strike="noStrike" baseline="0" dirty="0">
                <a:latin typeface="メイリオ" panose="020B0604030504040204" pitchFamily="50" charset="-128"/>
                <a:ea typeface="メイリオ" panose="020B0604030504040204" pitchFamily="50" charset="-128"/>
              </a:rPr>
              <a:t>りと一緒に練習して、安心して</a:t>
            </a:r>
            <a:r>
              <a:rPr lang="en-US" altLang="ja-JP" sz="1800" b="0" i="0" u="none" strike="noStrike" baseline="0" dirty="0">
                <a:latin typeface="メイリオ" panose="020B0604030504040204" pitchFamily="50" charset="-128"/>
                <a:ea typeface="メイリオ" panose="020B0604030504040204" pitchFamily="50" charset="-128"/>
              </a:rPr>
              <a:t>1</a:t>
            </a:r>
            <a:r>
              <a:rPr lang="ja-JP" altLang="en-US" sz="1800" b="0" i="0" u="none" strike="noStrike" baseline="0" dirty="0">
                <a:latin typeface="メイリオ" panose="020B0604030504040204" pitchFamily="50" charset="-128"/>
                <a:ea typeface="メイリオ" panose="020B0604030504040204" pitchFamily="50" charset="-128"/>
              </a:rPr>
              <a:t>人でお風呂を沸かすことができるようになると、</a:t>
            </a:r>
            <a:r>
              <a:rPr lang="en-US" altLang="ja-JP" sz="1800" b="0" i="0" u="none" strike="noStrike" baseline="0" dirty="0">
                <a:latin typeface="メイリオ" panose="020B0604030504040204" pitchFamily="50" charset="-128"/>
                <a:ea typeface="メイリオ" panose="020B0604030504040204" pitchFamily="50" charset="-128"/>
              </a:rPr>
              <a:t>1</a:t>
            </a:r>
            <a:r>
              <a:rPr lang="ja-JP" altLang="en-US" sz="1800" b="0" i="0" u="none" strike="noStrike" baseline="0" dirty="0">
                <a:latin typeface="メイリオ" panose="020B0604030504040204" pitchFamily="50" charset="-128"/>
                <a:ea typeface="メイリオ" panose="020B0604030504040204" pitchFamily="50" charset="-128"/>
              </a:rPr>
              <a:t>人でもお風呂にはいれる</a:t>
            </a:r>
            <a:endParaRPr lang="en-US" altLang="ja-JP" sz="1800" b="0" i="0" u="none" strike="noStrike" baseline="0" dirty="0">
              <a:latin typeface="メイリオ" panose="020B0604030504040204" pitchFamily="50" charset="-128"/>
              <a:ea typeface="メイリオ" panose="020B0604030504040204" pitchFamily="50" charset="-128"/>
            </a:endParaRPr>
          </a:p>
          <a:p>
            <a:pPr marL="0" indent="0" algn="l">
              <a:buNone/>
            </a:pPr>
            <a:r>
              <a:rPr lang="ja-JP" altLang="en-US" sz="1800" b="0" i="0" u="none" strike="noStrike" baseline="0" dirty="0">
                <a:latin typeface="メイリオ" panose="020B0604030504040204" pitchFamily="50" charset="-128"/>
                <a:ea typeface="メイリオ" panose="020B0604030504040204" pitchFamily="50" charset="-128"/>
              </a:rPr>
              <a:t>ようになって気持ちよく過ごせますね。</a:t>
            </a:r>
            <a:endParaRPr lang="en-US" altLang="ja-JP" sz="1800" b="0" i="0" u="none" strike="noStrike" baseline="0" dirty="0">
              <a:latin typeface="メイリオ" panose="020B0604030504040204" pitchFamily="50" charset="-128"/>
              <a:ea typeface="メイリオ" panose="020B0604030504040204" pitchFamily="50" charset="-128"/>
            </a:endParaRPr>
          </a:p>
          <a:p>
            <a:pPr marL="0" indent="0" algn="l">
              <a:buNone/>
            </a:pPr>
            <a:endParaRPr lang="en-US" altLang="ja-JP" sz="1100" b="0" i="0" u="none" strike="noStrike" baseline="0" dirty="0">
              <a:solidFill>
                <a:srgbClr val="FF0000"/>
              </a:solidFill>
              <a:latin typeface="メイリオ" panose="020B0604030504040204" pitchFamily="50" charset="-128"/>
              <a:ea typeface="メイリオ" panose="020B0604030504040204" pitchFamily="50" charset="-128"/>
            </a:endParaRPr>
          </a:p>
          <a:p>
            <a:pPr marL="0" indent="0" algn="l">
              <a:buNone/>
            </a:pPr>
            <a:r>
              <a:rPr lang="ja-JP" altLang="en-US" sz="1800" b="0" i="0" u="none" strike="noStrike" baseline="0" dirty="0">
                <a:solidFill>
                  <a:srgbClr val="000000"/>
                </a:solidFill>
                <a:latin typeface="メイリオ" panose="020B0604030504040204" pitchFamily="50" charset="-128"/>
                <a:ea typeface="メイリオ" panose="020B0604030504040204" pitchFamily="50" charset="-128"/>
              </a:rPr>
              <a:t>最近では、「映画が見たい」って言ってたことがあったかな・・・。</a:t>
            </a:r>
            <a:endParaRPr lang="en-US" altLang="ja-JP" sz="1800" b="0" i="0" u="none" strike="noStrike" baseline="0" dirty="0">
              <a:solidFill>
                <a:srgbClr val="000000"/>
              </a:solidFill>
              <a:latin typeface="メイリオ" panose="020B0604030504040204" pitchFamily="50" charset="-128"/>
              <a:ea typeface="メイリオ" panose="020B0604030504040204" pitchFamily="50" charset="-128"/>
            </a:endParaRPr>
          </a:p>
          <a:p>
            <a:pPr marL="0" indent="0" algn="l">
              <a:buNone/>
            </a:pPr>
            <a:r>
              <a:rPr lang="ja-JP" altLang="en-US" sz="1800" b="0" i="0" u="none" strike="noStrike" baseline="0" dirty="0">
                <a:solidFill>
                  <a:srgbClr val="000000"/>
                </a:solidFill>
                <a:latin typeface="メイリオ" panose="020B0604030504040204" pitchFamily="50" charset="-128"/>
                <a:ea typeface="メイリオ" panose="020B0604030504040204" pitchFamily="50" charset="-128"/>
              </a:rPr>
              <a:t>あとは、</a:t>
            </a:r>
            <a:r>
              <a:rPr lang="ja-JP" altLang="en-US" sz="1800" b="0" i="0" u="none" strike="noStrike" baseline="0" dirty="0">
                <a:solidFill>
                  <a:srgbClr val="FF0000"/>
                </a:solidFill>
                <a:latin typeface="メイリオ" panose="020B0604030504040204" pitchFamily="50" charset="-128"/>
                <a:ea typeface="メイリオ" panose="020B0604030504040204" pitchFamily="50" charset="-128"/>
              </a:rPr>
              <a:t>ヘルパーが帰ってくる頃になると、「さびしい」って言うことがあるよ・・・</a:t>
            </a:r>
            <a:r>
              <a:rPr lang="ja-JP" altLang="en-US" sz="1800" b="0" i="0" u="none" strike="noStrike" baseline="0" dirty="0">
                <a:solidFill>
                  <a:srgbClr val="000000"/>
                </a:solidFill>
                <a:latin typeface="メイリオ" panose="020B0604030504040204" pitchFamily="50" charset="-128"/>
                <a:ea typeface="メイリオ" panose="020B0604030504040204" pitchFamily="50" charset="-128"/>
              </a:rPr>
              <a:t>。</a:t>
            </a:r>
            <a:endParaRPr kumimoji="1" lang="en-US" altLang="ja-JP" sz="1800" dirty="0">
              <a:solidFill>
                <a:schemeClr val="accent2">
                  <a:lumMod val="75000"/>
                </a:schemeClr>
              </a:solidFill>
              <a:latin typeface="メイリオ" panose="020B0604030504040204" pitchFamily="50" charset="-128"/>
              <a:ea typeface="メイリオ" panose="020B0604030504040204" pitchFamily="50" charset="-128"/>
            </a:endParaRPr>
          </a:p>
        </p:txBody>
      </p:sp>
      <p:cxnSp>
        <p:nvCxnSpPr>
          <p:cNvPr id="5" name="直線コネクタ 4">
            <a:extLst>
              <a:ext uri="{FF2B5EF4-FFF2-40B4-BE49-F238E27FC236}">
                <a16:creationId xmlns:a16="http://schemas.microsoft.com/office/drawing/2014/main" id="{290F4989-2B36-22BB-D3F4-2C0AAF41A4D8}"/>
              </a:ext>
            </a:extLst>
          </p:cNvPr>
          <p:cNvCxnSpPr/>
          <p:nvPr/>
        </p:nvCxnSpPr>
        <p:spPr>
          <a:xfrm>
            <a:off x="167309" y="867093"/>
            <a:ext cx="10744200" cy="0"/>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F0AC5FED-64BC-57C9-C6D6-CBC8BE9B6217}"/>
              </a:ext>
            </a:extLst>
          </p:cNvPr>
          <p:cNvCxnSpPr>
            <a:cxnSpLocks/>
          </p:cNvCxnSpPr>
          <p:nvPr/>
        </p:nvCxnSpPr>
        <p:spPr>
          <a:xfrm>
            <a:off x="452957" y="1056398"/>
            <a:ext cx="0" cy="502136"/>
          </a:xfrm>
          <a:prstGeom prst="line">
            <a:avLst/>
          </a:prstGeom>
          <a:ln w="1936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フッター プレースホルダー 1">
            <a:extLst>
              <a:ext uri="{FF2B5EF4-FFF2-40B4-BE49-F238E27FC236}">
                <a16:creationId xmlns:a16="http://schemas.microsoft.com/office/drawing/2014/main" id="{30A2EE5D-9C4B-61DD-CE9D-A4D744B952AB}"/>
              </a:ext>
            </a:extLst>
          </p:cNvPr>
          <p:cNvSpPr>
            <a:spLocks noGrp="1"/>
          </p:cNvSpPr>
          <p:nvPr>
            <p:ph type="ftr" sz="quarter" idx="11"/>
          </p:nvPr>
        </p:nvSpPr>
        <p:spPr>
          <a:xfrm>
            <a:off x="1802296" y="6473114"/>
            <a:ext cx="8880613" cy="365125"/>
          </a:xfrm>
        </p:spPr>
        <p:txBody>
          <a:bodyPr anchor="b"/>
          <a:lstStyle/>
          <a:p>
            <a:r>
              <a:rPr kumimoji="1" lang="ja-JP" altLang="en-US" dirty="0">
                <a:solidFill>
                  <a:schemeClr val="bg1">
                    <a:lumMod val="65000"/>
                  </a:schemeClr>
                </a:solidFill>
                <a:latin typeface="メイリオ" panose="020B0604030504040204" pitchFamily="50" charset="-128"/>
                <a:ea typeface="メイリオ" panose="020B0604030504040204" pitchFamily="50" charset="-128"/>
              </a:rPr>
              <a:t> 令和</a:t>
            </a:r>
            <a:r>
              <a:rPr kumimoji="1" lang="en-US" altLang="ja-JP" dirty="0">
                <a:solidFill>
                  <a:schemeClr val="bg1">
                    <a:lumMod val="65000"/>
                  </a:schemeClr>
                </a:solidFill>
                <a:latin typeface="メイリオ" panose="020B0604030504040204" pitchFamily="50" charset="-128"/>
                <a:ea typeface="メイリオ" panose="020B0604030504040204" pitchFamily="50" charset="-128"/>
              </a:rPr>
              <a:t>7</a:t>
            </a:r>
            <a:r>
              <a:rPr kumimoji="1" lang="ja-JP" altLang="en-US" dirty="0">
                <a:solidFill>
                  <a:schemeClr val="bg1">
                    <a:lumMod val="65000"/>
                  </a:schemeClr>
                </a:solidFill>
                <a:latin typeface="メイリオ" panose="020B0604030504040204" pitchFamily="50" charset="-128"/>
                <a:ea typeface="メイリオ" panose="020B0604030504040204" pitchFamily="50" charset="-128"/>
              </a:rPr>
              <a:t>年度福島県障がい者相談支援（障がい者ケアマネジメント）従事者養成研修</a:t>
            </a:r>
          </a:p>
        </p:txBody>
      </p:sp>
      <p:sp>
        <p:nvSpPr>
          <p:cNvPr id="8" name="タイトル 1">
            <a:extLst>
              <a:ext uri="{FF2B5EF4-FFF2-40B4-BE49-F238E27FC236}">
                <a16:creationId xmlns:a16="http://schemas.microsoft.com/office/drawing/2014/main" id="{18D8F4A1-C4E9-BDA4-3F3E-EC66E8CF520E}"/>
              </a:ext>
            </a:extLst>
          </p:cNvPr>
          <p:cNvSpPr txBox="1">
            <a:spLocks/>
          </p:cNvSpPr>
          <p:nvPr/>
        </p:nvSpPr>
        <p:spPr>
          <a:xfrm>
            <a:off x="10636898" y="154074"/>
            <a:ext cx="1555102" cy="33111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en-US" altLang="ja-JP" sz="1600" dirty="0">
                <a:latin typeface="メイリオ" panose="020B0604030504040204" pitchFamily="50" charset="-128"/>
                <a:ea typeface="メイリオ" panose="020B0604030504040204" pitchFamily="50" charset="-128"/>
              </a:rPr>
              <a:t>FT</a:t>
            </a:r>
            <a:r>
              <a:rPr lang="ja-JP" altLang="en-US" sz="1600" dirty="0">
                <a:latin typeface="メイリオ" panose="020B0604030504040204" pitchFamily="50" charset="-128"/>
                <a:ea typeface="メイリオ" panose="020B0604030504040204" pitchFamily="50" charset="-128"/>
              </a:rPr>
              <a:t>用</a:t>
            </a:r>
          </a:p>
        </p:txBody>
      </p:sp>
    </p:spTree>
    <p:extLst>
      <p:ext uri="{BB962C8B-B14F-4D97-AF65-F5344CB8AC3E}">
        <p14:creationId xmlns:p14="http://schemas.microsoft.com/office/powerpoint/2010/main" val="3771537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1" name="タイトル 1"/>
          <p:cNvSpPr>
            <a:spLocks noGrp="1"/>
          </p:cNvSpPr>
          <p:nvPr>
            <p:ph type="title"/>
          </p:nvPr>
        </p:nvSpPr>
        <p:spPr>
          <a:xfrm>
            <a:off x="167309" y="202323"/>
            <a:ext cx="10515600" cy="854075"/>
          </a:xfrm>
        </p:spPr>
        <p:txBody>
          <a:bodyPr>
            <a:normAutofit/>
          </a:bodyPr>
          <a:lstStyle/>
          <a:p>
            <a:r>
              <a:rPr lang="ja-JP" altLang="en-US" sz="4000" b="1" dirty="0">
                <a:latin typeface="メイリオ" panose="020B0604030504040204" pitchFamily="50" charset="-128"/>
                <a:ea typeface="メイリオ" panose="020B0604030504040204" pitchFamily="50" charset="-128"/>
              </a:rPr>
              <a:t>ひまわり：就労継続支援</a:t>
            </a:r>
            <a:r>
              <a:rPr lang="en-US" altLang="ja-JP" sz="4000" b="1" dirty="0">
                <a:latin typeface="メイリオ" panose="020B0604030504040204" pitchFamily="50" charset="-128"/>
                <a:ea typeface="メイリオ" panose="020B0604030504040204" pitchFamily="50" charset="-128"/>
              </a:rPr>
              <a:t>B</a:t>
            </a:r>
            <a:r>
              <a:rPr lang="ja-JP" altLang="en-US" sz="4000" b="1" dirty="0">
                <a:latin typeface="メイリオ" panose="020B0604030504040204" pitchFamily="50" charset="-128"/>
                <a:ea typeface="メイリオ" panose="020B0604030504040204" pitchFamily="50" charset="-128"/>
              </a:rPr>
              <a:t>型事業所</a:t>
            </a:r>
          </a:p>
        </p:txBody>
      </p:sp>
      <p:sp>
        <p:nvSpPr>
          <p:cNvPr id="1292" name="コンテンツ プレースホルダー 2"/>
          <p:cNvSpPr>
            <a:spLocks noGrp="1"/>
          </p:cNvSpPr>
          <p:nvPr>
            <p:ph idx="1"/>
          </p:nvPr>
        </p:nvSpPr>
        <p:spPr>
          <a:xfrm>
            <a:off x="609600" y="1152941"/>
            <a:ext cx="11396870" cy="3578084"/>
          </a:xfrm>
        </p:spPr>
        <p:txBody>
          <a:bodyPr>
            <a:noAutofit/>
          </a:bodyPr>
          <a:lstStyle/>
          <a:p>
            <a:pPr marL="0" indent="0" algn="l">
              <a:buNone/>
            </a:pPr>
            <a:r>
              <a:rPr lang="ja-JP" altLang="en-US" sz="1800" b="0" i="0" u="none" strike="noStrike" baseline="0" dirty="0">
                <a:solidFill>
                  <a:srgbClr val="000000"/>
                </a:solidFill>
                <a:latin typeface="メイリオ" panose="020B0604030504040204" pitchFamily="50" charset="-128"/>
                <a:ea typeface="メイリオ" panose="020B0604030504040204" pitchFamily="50" charset="-128"/>
              </a:rPr>
              <a:t>事業所は楽しいみたいで、休まずに通えています。。</a:t>
            </a:r>
          </a:p>
          <a:p>
            <a:pPr marL="0" indent="0" algn="l">
              <a:buNone/>
            </a:pPr>
            <a:r>
              <a:rPr lang="ja-JP" altLang="en-US" sz="1800" b="0" i="0" u="none" strike="noStrike" baseline="0" dirty="0">
                <a:solidFill>
                  <a:srgbClr val="000000"/>
                </a:solidFill>
                <a:latin typeface="メイリオ" panose="020B0604030504040204" pitchFamily="50" charset="-128"/>
                <a:ea typeface="メイリオ" panose="020B0604030504040204" pitchFamily="50" charset="-128"/>
              </a:rPr>
              <a:t>手先が器用だから、今の仕事よりももう少し難しいのもできるんじゃないかなあ～</a:t>
            </a:r>
            <a:r>
              <a:rPr lang="en-US" altLang="ja-JP" sz="1800" b="0" i="0" u="none" strike="noStrike" baseline="0" dirty="0">
                <a:solidFill>
                  <a:srgbClr val="000000"/>
                </a:solidFill>
                <a:latin typeface="メイリオ" panose="020B0604030504040204" pitchFamily="50" charset="-128"/>
                <a:ea typeface="メイリオ" panose="020B0604030504040204" pitchFamily="50" charset="-128"/>
              </a:rPr>
              <a:t>!?</a:t>
            </a:r>
          </a:p>
          <a:p>
            <a:pPr marL="0" indent="0" algn="l">
              <a:buNone/>
            </a:pPr>
            <a:endParaRPr lang="en-US" altLang="ja-JP" sz="1100" b="0" i="0" u="none" strike="noStrike" baseline="0" dirty="0">
              <a:solidFill>
                <a:srgbClr val="FF0000"/>
              </a:solidFill>
              <a:latin typeface="メイリオ" panose="020B0604030504040204" pitchFamily="50" charset="-128"/>
              <a:ea typeface="メイリオ" panose="020B0604030504040204" pitchFamily="50" charset="-128"/>
            </a:endParaRPr>
          </a:p>
          <a:p>
            <a:pPr marL="0" indent="0" algn="l">
              <a:buNone/>
            </a:pPr>
            <a:r>
              <a:rPr lang="ja-JP" altLang="en-US" sz="1800" b="0" i="0" u="none" strike="noStrike" baseline="0" dirty="0">
                <a:latin typeface="メイリオ" panose="020B0604030504040204" pitchFamily="50" charset="-128"/>
                <a:ea typeface="メイリオ" panose="020B0604030504040204" pitchFamily="50" charset="-128"/>
              </a:rPr>
              <a:t>体力もついてきて事業所に通う事も慣れてきて、仕事が好きなんですね。</a:t>
            </a:r>
            <a:endParaRPr lang="en-US" altLang="ja-JP" sz="1800" b="0" i="0" u="none" strike="noStrike" baseline="0" dirty="0">
              <a:latin typeface="メイリオ" panose="020B0604030504040204" pitchFamily="50" charset="-128"/>
              <a:ea typeface="メイリオ" panose="020B0604030504040204" pitchFamily="50" charset="-128"/>
            </a:endParaRPr>
          </a:p>
          <a:p>
            <a:pPr marL="0" indent="0" algn="l">
              <a:buNone/>
            </a:pPr>
            <a:r>
              <a:rPr lang="ja-JP" altLang="en-US" sz="1800" b="0" i="0" u="none" strike="noStrike" baseline="0" dirty="0">
                <a:latin typeface="メイリオ" panose="020B0604030504040204" pitchFamily="50" charset="-128"/>
                <a:ea typeface="メイリオ" panose="020B0604030504040204" pitchFamily="50" charset="-128"/>
              </a:rPr>
              <a:t>シイタケ栽培の仕事をしているんだけど、農家の仕事は経験があるみたいで一生懸命やってくれてます！</a:t>
            </a:r>
            <a:endParaRPr lang="en-US" altLang="ja-JP" sz="1800" b="0" i="0" u="none" strike="noStrike" baseline="0" dirty="0">
              <a:latin typeface="メイリオ" panose="020B0604030504040204" pitchFamily="50" charset="-128"/>
              <a:ea typeface="メイリオ" panose="020B0604030504040204" pitchFamily="50" charset="-128"/>
            </a:endParaRPr>
          </a:p>
          <a:p>
            <a:pPr marL="0" indent="0" algn="l">
              <a:buNone/>
            </a:pPr>
            <a:r>
              <a:rPr lang="ja-JP" altLang="en-US" sz="1800" b="0" i="0" u="none" strike="noStrike" baseline="0" dirty="0">
                <a:latin typeface="メイリオ" panose="020B0604030504040204" pitchFamily="50" charset="-128"/>
                <a:ea typeface="メイリオ" panose="020B0604030504040204" pitchFamily="50" charset="-128"/>
              </a:rPr>
              <a:t>もっといろんなことにチャレンジできるといいですよね。</a:t>
            </a:r>
            <a:endParaRPr lang="en-US" altLang="ja-JP" sz="1800" b="0" i="0" u="none" strike="noStrike" baseline="0" dirty="0">
              <a:latin typeface="メイリオ" panose="020B0604030504040204" pitchFamily="50" charset="-128"/>
              <a:ea typeface="メイリオ" panose="020B0604030504040204" pitchFamily="50" charset="-128"/>
            </a:endParaRPr>
          </a:p>
          <a:p>
            <a:pPr marL="0" indent="0" algn="l">
              <a:buNone/>
            </a:pPr>
            <a:endParaRPr lang="en-US" altLang="ja-JP" sz="1100" dirty="0">
              <a:latin typeface="メイリオ" panose="020B0604030504040204" pitchFamily="50" charset="-128"/>
              <a:ea typeface="メイリオ" panose="020B0604030504040204" pitchFamily="50" charset="-128"/>
            </a:endParaRPr>
          </a:p>
          <a:p>
            <a:pPr marL="0" indent="0" algn="l">
              <a:buNone/>
            </a:pPr>
            <a:r>
              <a:rPr lang="ja-JP" altLang="en-US" sz="1800" b="0" i="0" u="none" strike="noStrike" baseline="0" dirty="0">
                <a:latin typeface="メイリオ" panose="020B0604030504040204" pitchFamily="50" charset="-128"/>
                <a:ea typeface="メイリオ" panose="020B0604030504040204" pitchFamily="50" charset="-128"/>
              </a:rPr>
              <a:t>今は週</a:t>
            </a:r>
            <a:r>
              <a:rPr lang="en-US" altLang="ja-JP" sz="1800" b="0" i="0" u="none" strike="noStrike" baseline="0" dirty="0">
                <a:latin typeface="メイリオ" panose="020B0604030504040204" pitchFamily="50" charset="-128"/>
                <a:ea typeface="メイリオ" panose="020B0604030504040204" pitchFamily="50" charset="-128"/>
              </a:rPr>
              <a:t>3</a:t>
            </a:r>
            <a:r>
              <a:rPr lang="ja-JP" altLang="en-US" sz="1800" b="0" i="0" u="none" strike="noStrike" baseline="0" dirty="0">
                <a:latin typeface="メイリオ" panose="020B0604030504040204" pitchFamily="50" charset="-128"/>
                <a:ea typeface="メイリオ" panose="020B0604030504040204" pitchFamily="50" charset="-128"/>
              </a:rPr>
              <a:t>日だけだから、週５日通ってみて別の仕事もやってみてはどうか・・・。</a:t>
            </a:r>
          </a:p>
          <a:p>
            <a:pPr marL="0" indent="0" algn="l">
              <a:buNone/>
            </a:pPr>
            <a:r>
              <a:rPr lang="ja-JP" altLang="en-US" sz="1800" b="0" i="0" u="none" strike="dblStrike" dirty="0">
                <a:solidFill>
                  <a:srgbClr val="000000"/>
                </a:solidFill>
                <a:latin typeface="メイリオ" panose="020B0604030504040204" pitchFamily="50" charset="-128"/>
                <a:ea typeface="メイリオ" panose="020B0604030504040204" pitchFamily="50" charset="-128"/>
              </a:rPr>
              <a:t>そういえば、この前、お友だちに「お金を貸してほしい」と言っていたと〇〇さんがいっていたかしら？</a:t>
            </a:r>
            <a:endParaRPr lang="en-US" altLang="ja-JP" sz="1800" b="0" i="0" u="none" strike="dblStrike" dirty="0">
              <a:solidFill>
                <a:srgbClr val="000000"/>
              </a:solidFill>
              <a:latin typeface="メイリオ" panose="020B0604030504040204" pitchFamily="50" charset="-128"/>
              <a:ea typeface="メイリオ" panose="020B0604030504040204" pitchFamily="50" charset="-128"/>
            </a:endParaRPr>
          </a:p>
        </p:txBody>
      </p:sp>
      <p:cxnSp>
        <p:nvCxnSpPr>
          <p:cNvPr id="5" name="直線コネクタ 4">
            <a:extLst>
              <a:ext uri="{FF2B5EF4-FFF2-40B4-BE49-F238E27FC236}">
                <a16:creationId xmlns:a16="http://schemas.microsoft.com/office/drawing/2014/main" id="{290F4989-2B36-22BB-D3F4-2C0AAF41A4D8}"/>
              </a:ext>
            </a:extLst>
          </p:cNvPr>
          <p:cNvCxnSpPr/>
          <p:nvPr/>
        </p:nvCxnSpPr>
        <p:spPr>
          <a:xfrm>
            <a:off x="167309" y="867093"/>
            <a:ext cx="10744200" cy="0"/>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F0AC5FED-64BC-57C9-C6D6-CBC8BE9B6217}"/>
              </a:ext>
            </a:extLst>
          </p:cNvPr>
          <p:cNvCxnSpPr>
            <a:cxnSpLocks/>
          </p:cNvCxnSpPr>
          <p:nvPr/>
        </p:nvCxnSpPr>
        <p:spPr>
          <a:xfrm>
            <a:off x="452957" y="1056398"/>
            <a:ext cx="0" cy="502136"/>
          </a:xfrm>
          <a:prstGeom prst="line">
            <a:avLst/>
          </a:prstGeom>
          <a:ln w="1936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フッター プレースホルダー 1">
            <a:extLst>
              <a:ext uri="{FF2B5EF4-FFF2-40B4-BE49-F238E27FC236}">
                <a16:creationId xmlns:a16="http://schemas.microsoft.com/office/drawing/2014/main" id="{9461EABE-815F-7B44-9C53-52228350BBFB}"/>
              </a:ext>
            </a:extLst>
          </p:cNvPr>
          <p:cNvSpPr>
            <a:spLocks noGrp="1"/>
          </p:cNvSpPr>
          <p:nvPr>
            <p:ph type="ftr" sz="quarter" idx="11"/>
          </p:nvPr>
        </p:nvSpPr>
        <p:spPr>
          <a:xfrm>
            <a:off x="2239617" y="6356350"/>
            <a:ext cx="7659757" cy="501650"/>
          </a:xfrm>
        </p:spPr>
        <p:txBody>
          <a:bodyPr anchor="b"/>
          <a:lstStyle/>
          <a:p>
            <a:r>
              <a:rPr kumimoji="1" lang="ja-JP" altLang="en-US" dirty="0">
                <a:solidFill>
                  <a:schemeClr val="bg1">
                    <a:lumMod val="65000"/>
                  </a:schemeClr>
                </a:solidFill>
                <a:latin typeface="メイリオ" panose="020B0604030504040204" pitchFamily="50" charset="-128"/>
                <a:ea typeface="メイリオ" panose="020B0604030504040204" pitchFamily="50" charset="-128"/>
              </a:rPr>
              <a:t> 令和</a:t>
            </a:r>
            <a:r>
              <a:rPr kumimoji="1" lang="en-US" altLang="ja-JP" dirty="0">
                <a:solidFill>
                  <a:schemeClr val="bg1">
                    <a:lumMod val="65000"/>
                  </a:schemeClr>
                </a:solidFill>
                <a:latin typeface="メイリオ" panose="020B0604030504040204" pitchFamily="50" charset="-128"/>
                <a:ea typeface="メイリオ" panose="020B0604030504040204" pitchFamily="50" charset="-128"/>
              </a:rPr>
              <a:t>7</a:t>
            </a:r>
            <a:r>
              <a:rPr kumimoji="1" lang="ja-JP" altLang="en-US" dirty="0">
                <a:solidFill>
                  <a:schemeClr val="bg1">
                    <a:lumMod val="65000"/>
                  </a:schemeClr>
                </a:solidFill>
                <a:latin typeface="メイリオ" panose="020B0604030504040204" pitchFamily="50" charset="-128"/>
                <a:ea typeface="メイリオ" panose="020B0604030504040204" pitchFamily="50" charset="-128"/>
              </a:rPr>
              <a:t>年度福島県障がい者相談支援（障がい者ケアマネジメント）従事者養成研修</a:t>
            </a:r>
          </a:p>
        </p:txBody>
      </p:sp>
      <p:sp>
        <p:nvSpPr>
          <p:cNvPr id="8" name="タイトル 1">
            <a:extLst>
              <a:ext uri="{FF2B5EF4-FFF2-40B4-BE49-F238E27FC236}">
                <a16:creationId xmlns:a16="http://schemas.microsoft.com/office/drawing/2014/main" id="{44E57147-2C88-B9A5-84BC-23FB6DD898FD}"/>
              </a:ext>
            </a:extLst>
          </p:cNvPr>
          <p:cNvSpPr txBox="1">
            <a:spLocks/>
          </p:cNvSpPr>
          <p:nvPr/>
        </p:nvSpPr>
        <p:spPr>
          <a:xfrm>
            <a:off x="10636898" y="154074"/>
            <a:ext cx="1555102" cy="33111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en-US" altLang="ja-JP" sz="1600" dirty="0">
                <a:latin typeface="メイリオ" panose="020B0604030504040204" pitchFamily="50" charset="-128"/>
                <a:ea typeface="メイリオ" panose="020B0604030504040204" pitchFamily="50" charset="-128"/>
              </a:rPr>
              <a:t>FT</a:t>
            </a:r>
            <a:r>
              <a:rPr lang="ja-JP" altLang="en-US" sz="1600" dirty="0">
                <a:latin typeface="メイリオ" panose="020B0604030504040204" pitchFamily="50" charset="-128"/>
                <a:ea typeface="メイリオ" panose="020B0604030504040204" pitchFamily="50" charset="-128"/>
              </a:rPr>
              <a:t>用</a:t>
            </a:r>
          </a:p>
        </p:txBody>
      </p:sp>
    </p:spTree>
    <p:extLst>
      <p:ext uri="{BB962C8B-B14F-4D97-AF65-F5344CB8AC3E}">
        <p14:creationId xmlns:p14="http://schemas.microsoft.com/office/powerpoint/2010/main" val="672633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1" name="タイトル 1"/>
          <p:cNvSpPr>
            <a:spLocks noGrp="1"/>
          </p:cNvSpPr>
          <p:nvPr>
            <p:ph type="title"/>
          </p:nvPr>
        </p:nvSpPr>
        <p:spPr>
          <a:xfrm>
            <a:off x="167309" y="202323"/>
            <a:ext cx="10515600" cy="854075"/>
          </a:xfrm>
        </p:spPr>
        <p:txBody>
          <a:bodyPr>
            <a:normAutofit/>
          </a:bodyPr>
          <a:lstStyle/>
          <a:p>
            <a:r>
              <a:rPr lang="ja-JP" altLang="en-US" sz="4000" b="1" dirty="0">
                <a:latin typeface="メイリオ" panose="020B0604030504040204" pitchFamily="50" charset="-128"/>
                <a:ea typeface="メイリオ" panose="020B0604030504040204" pitchFamily="50" charset="-128"/>
              </a:rPr>
              <a:t>計画書提出の参考</a:t>
            </a:r>
          </a:p>
        </p:txBody>
      </p:sp>
      <p:cxnSp>
        <p:nvCxnSpPr>
          <p:cNvPr id="5" name="直線コネクタ 4">
            <a:extLst>
              <a:ext uri="{FF2B5EF4-FFF2-40B4-BE49-F238E27FC236}">
                <a16:creationId xmlns:a16="http://schemas.microsoft.com/office/drawing/2014/main" id="{290F4989-2B36-22BB-D3F4-2C0AAF41A4D8}"/>
              </a:ext>
            </a:extLst>
          </p:cNvPr>
          <p:cNvCxnSpPr/>
          <p:nvPr/>
        </p:nvCxnSpPr>
        <p:spPr>
          <a:xfrm>
            <a:off x="167309" y="867093"/>
            <a:ext cx="10744200" cy="0"/>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sp>
        <p:nvSpPr>
          <p:cNvPr id="2" name="フッター プレースホルダー 1">
            <a:extLst>
              <a:ext uri="{FF2B5EF4-FFF2-40B4-BE49-F238E27FC236}">
                <a16:creationId xmlns:a16="http://schemas.microsoft.com/office/drawing/2014/main" id="{9461EABE-815F-7B44-9C53-52228350BBFB}"/>
              </a:ext>
            </a:extLst>
          </p:cNvPr>
          <p:cNvSpPr>
            <a:spLocks noGrp="1"/>
          </p:cNvSpPr>
          <p:nvPr>
            <p:ph type="ftr" sz="quarter" idx="11"/>
          </p:nvPr>
        </p:nvSpPr>
        <p:spPr>
          <a:xfrm>
            <a:off x="2239617" y="6356350"/>
            <a:ext cx="7659757" cy="501650"/>
          </a:xfrm>
        </p:spPr>
        <p:txBody>
          <a:bodyPr anchor="b"/>
          <a:lstStyle/>
          <a:p>
            <a:r>
              <a:rPr kumimoji="1" lang="ja-JP" altLang="en-US" dirty="0">
                <a:solidFill>
                  <a:schemeClr val="bg1">
                    <a:lumMod val="65000"/>
                  </a:schemeClr>
                </a:solidFill>
                <a:latin typeface="メイリオ" panose="020B0604030504040204" pitchFamily="50" charset="-128"/>
                <a:ea typeface="メイリオ" panose="020B0604030504040204" pitchFamily="50" charset="-128"/>
              </a:rPr>
              <a:t>令和</a:t>
            </a:r>
            <a:r>
              <a:rPr kumimoji="1" lang="en-US" altLang="ja-JP" dirty="0">
                <a:solidFill>
                  <a:schemeClr val="bg1">
                    <a:lumMod val="65000"/>
                  </a:schemeClr>
                </a:solidFill>
                <a:latin typeface="メイリオ" panose="020B0604030504040204" pitchFamily="50" charset="-128"/>
                <a:ea typeface="メイリオ" panose="020B0604030504040204" pitchFamily="50" charset="-128"/>
              </a:rPr>
              <a:t>7</a:t>
            </a:r>
            <a:r>
              <a:rPr kumimoji="1" lang="ja-JP" altLang="en-US" dirty="0">
                <a:solidFill>
                  <a:schemeClr val="bg1">
                    <a:lumMod val="65000"/>
                  </a:schemeClr>
                </a:solidFill>
                <a:latin typeface="メイリオ" panose="020B0604030504040204" pitchFamily="50" charset="-128"/>
                <a:ea typeface="メイリオ" panose="020B0604030504040204" pitchFamily="50" charset="-128"/>
              </a:rPr>
              <a:t>年度 福島県障がい者相談支援（障がい者ケアマネジメント）従事者養成研修</a:t>
            </a:r>
          </a:p>
        </p:txBody>
      </p:sp>
      <p:sp>
        <p:nvSpPr>
          <p:cNvPr id="8" name="タイトル 1">
            <a:extLst>
              <a:ext uri="{FF2B5EF4-FFF2-40B4-BE49-F238E27FC236}">
                <a16:creationId xmlns:a16="http://schemas.microsoft.com/office/drawing/2014/main" id="{44E57147-2C88-B9A5-84BC-23FB6DD898FD}"/>
              </a:ext>
            </a:extLst>
          </p:cNvPr>
          <p:cNvSpPr txBox="1">
            <a:spLocks/>
          </p:cNvSpPr>
          <p:nvPr/>
        </p:nvSpPr>
        <p:spPr>
          <a:xfrm>
            <a:off x="10636898" y="154074"/>
            <a:ext cx="1555102" cy="33111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en-US" altLang="ja-JP" sz="1600" dirty="0">
                <a:latin typeface="メイリオ" panose="020B0604030504040204" pitchFamily="50" charset="-128"/>
                <a:ea typeface="メイリオ" panose="020B0604030504040204" pitchFamily="50" charset="-128"/>
              </a:rPr>
              <a:t>FT</a:t>
            </a:r>
            <a:r>
              <a:rPr lang="ja-JP" altLang="en-US" sz="1600" dirty="0">
                <a:latin typeface="メイリオ" panose="020B0604030504040204" pitchFamily="50" charset="-128"/>
                <a:ea typeface="メイリオ" panose="020B0604030504040204" pitchFamily="50" charset="-128"/>
              </a:rPr>
              <a:t>用</a:t>
            </a:r>
          </a:p>
        </p:txBody>
      </p:sp>
      <p:pic>
        <p:nvPicPr>
          <p:cNvPr id="4" name="図 3">
            <a:extLst>
              <a:ext uri="{FF2B5EF4-FFF2-40B4-BE49-F238E27FC236}">
                <a16:creationId xmlns:a16="http://schemas.microsoft.com/office/drawing/2014/main" id="{04343C4B-1DD1-07BC-6445-443AD784379D}"/>
              </a:ext>
            </a:extLst>
          </p:cNvPr>
          <p:cNvPicPr>
            <a:picLocks noChangeAspect="1"/>
          </p:cNvPicPr>
          <p:nvPr/>
        </p:nvPicPr>
        <p:blipFill rotWithShape="1">
          <a:blip r:embed="rId3"/>
          <a:srcRect l="23893" t="15887" r="27859" b="6594"/>
          <a:stretch/>
        </p:blipFill>
        <p:spPr>
          <a:xfrm>
            <a:off x="172279" y="1031553"/>
            <a:ext cx="6069495" cy="5485179"/>
          </a:xfrm>
          <a:prstGeom prst="rect">
            <a:avLst/>
          </a:prstGeom>
        </p:spPr>
      </p:pic>
      <p:sp>
        <p:nvSpPr>
          <p:cNvPr id="13" name="四角形: 角を丸くする 12">
            <a:extLst>
              <a:ext uri="{FF2B5EF4-FFF2-40B4-BE49-F238E27FC236}">
                <a16:creationId xmlns:a16="http://schemas.microsoft.com/office/drawing/2014/main" id="{E8B3182B-654A-D226-AC4E-781F423BEB04}"/>
              </a:ext>
            </a:extLst>
          </p:cNvPr>
          <p:cNvSpPr/>
          <p:nvPr/>
        </p:nvSpPr>
        <p:spPr>
          <a:xfrm>
            <a:off x="6400799" y="1438300"/>
            <a:ext cx="5102087" cy="3168188"/>
          </a:xfrm>
          <a:prstGeom prst="round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ja-JP" altLang="en-US" sz="2000" b="1" dirty="0">
                <a:latin typeface="メイリオ" panose="020B0604030504040204" pitchFamily="50" charset="-128"/>
                <a:ea typeface="メイリオ" panose="020B0604030504040204" pitchFamily="50" charset="-128"/>
              </a:rPr>
              <a:t>◎</a:t>
            </a:r>
            <a:r>
              <a:rPr kumimoji="1" lang="ja-JP" altLang="en-US" sz="2000" b="1" dirty="0">
                <a:latin typeface="メイリオ" panose="020B0604030504040204" pitchFamily="50" charset="-128"/>
                <a:ea typeface="メイリオ" panose="020B0604030504040204" pitchFamily="50" charset="-128"/>
              </a:rPr>
              <a:t>計画様式を提出する目安として参照してください。</a:t>
            </a:r>
            <a:endParaRPr kumimoji="1" lang="en-US" altLang="ja-JP" sz="2000" b="1" dirty="0">
              <a:latin typeface="メイリオ" panose="020B0604030504040204" pitchFamily="50" charset="-128"/>
              <a:ea typeface="メイリオ" panose="020B0604030504040204" pitchFamily="50" charset="-128"/>
            </a:endParaRPr>
          </a:p>
          <a:p>
            <a:endParaRPr kumimoji="1" lang="en-US" altLang="ja-JP" sz="2000" b="1" dirty="0">
              <a:latin typeface="メイリオ" panose="020B0604030504040204" pitchFamily="50" charset="-128"/>
              <a:ea typeface="メイリオ" panose="020B0604030504040204" pitchFamily="50" charset="-128"/>
            </a:endParaRPr>
          </a:p>
          <a:p>
            <a:endParaRPr lang="en-US" altLang="ja-JP" sz="2000" b="1" dirty="0">
              <a:latin typeface="メイリオ" panose="020B0604030504040204" pitchFamily="50" charset="-128"/>
              <a:ea typeface="メイリオ" panose="020B0604030504040204" pitchFamily="50" charset="-128"/>
            </a:endParaRPr>
          </a:p>
          <a:p>
            <a:r>
              <a:rPr kumimoji="1" lang="ja-JP" altLang="en-US" sz="2000" b="1" dirty="0">
                <a:latin typeface="メイリオ" panose="020B0604030504040204" pitchFamily="50" charset="-128"/>
                <a:ea typeface="メイリオ" panose="020B0604030504040204" pitchFamily="50" charset="-128"/>
              </a:rPr>
              <a:t>◎実際に計画相談を行うの留意点として、</a:t>
            </a:r>
            <a:endParaRPr kumimoji="1" lang="en-US" altLang="ja-JP" sz="2000" b="1"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　</a:t>
            </a:r>
            <a:r>
              <a:rPr kumimoji="1" lang="ja-JP" altLang="en-US" sz="2000" b="1" dirty="0">
                <a:latin typeface="メイリオ" panose="020B0604030504040204" pitchFamily="50" charset="-128"/>
                <a:ea typeface="メイリオ" panose="020B0604030504040204" pitchFamily="50" charset="-128"/>
              </a:rPr>
              <a:t>担当する地域で独自のルール決めをし</a:t>
            </a:r>
            <a:endParaRPr kumimoji="1" lang="en-US" altLang="ja-JP" sz="2000" b="1"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　</a:t>
            </a:r>
            <a:r>
              <a:rPr kumimoji="1" lang="ja-JP" altLang="en-US" sz="2000" b="1" dirty="0">
                <a:latin typeface="メイリオ" panose="020B0604030504040204" pitchFamily="50" charset="-128"/>
                <a:ea typeface="メイリオ" panose="020B0604030504040204" pitchFamily="50" charset="-128"/>
              </a:rPr>
              <a:t>ている自治体もあります。</a:t>
            </a:r>
            <a:endParaRPr kumimoji="1" lang="en-US" altLang="ja-JP" sz="2000" b="1"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　今回の実地研修を行なった事業所へ確</a:t>
            </a:r>
            <a:endParaRPr lang="en-US" altLang="ja-JP" sz="2000" b="1"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　認をしてください。</a:t>
            </a:r>
            <a:endParaRPr lang="en-US" altLang="ja-JP" sz="2000" b="1" dirty="0">
              <a:latin typeface="メイリオ" panose="020B0604030504040204" pitchFamily="50" charset="-128"/>
              <a:ea typeface="メイリオ" panose="020B0604030504040204" pitchFamily="50" charset="-128"/>
            </a:endParaRPr>
          </a:p>
        </p:txBody>
      </p:sp>
      <p:sp>
        <p:nvSpPr>
          <p:cNvPr id="3" name="フッター プレースホルダー 1">
            <a:extLst>
              <a:ext uri="{FF2B5EF4-FFF2-40B4-BE49-F238E27FC236}">
                <a16:creationId xmlns:a16="http://schemas.microsoft.com/office/drawing/2014/main" id="{2510BA0F-18B3-B6AA-7863-38B0A2C5C812}"/>
              </a:ext>
            </a:extLst>
          </p:cNvPr>
          <p:cNvSpPr txBox="1">
            <a:spLocks/>
          </p:cNvSpPr>
          <p:nvPr/>
        </p:nvSpPr>
        <p:spPr>
          <a:xfrm>
            <a:off x="6199144" y="5824652"/>
            <a:ext cx="5820577" cy="501650"/>
          </a:xfrm>
          <a:prstGeom prst="rect">
            <a:avLst/>
          </a:prstGeom>
          <a:ln>
            <a:solidFill>
              <a:schemeClr val="tx1">
                <a:lumMod val="85000"/>
                <a:lumOff val="15000"/>
              </a:schemeClr>
            </a:solidFill>
          </a:ln>
        </p:spPr>
        <p:txBody>
          <a:bodyPr vert="horz" lIns="91440" tIns="45720" rIns="91440" bIns="45720" rtlCol="0" anchor="b"/>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050" dirty="0">
                <a:solidFill>
                  <a:schemeClr val="tx1"/>
                </a:solidFill>
                <a:latin typeface="メイリオ" panose="020B0604030504040204" pitchFamily="50" charset="-128"/>
                <a:ea typeface="メイリオ" panose="020B0604030504040204" pitchFamily="50" charset="-128"/>
              </a:rPr>
              <a:t>平成</a:t>
            </a:r>
            <a:r>
              <a:rPr lang="en-US" altLang="ja-JP" sz="1050" dirty="0">
                <a:solidFill>
                  <a:schemeClr val="tx1"/>
                </a:solidFill>
                <a:latin typeface="メイリオ" panose="020B0604030504040204" pitchFamily="50" charset="-128"/>
                <a:ea typeface="メイリオ" panose="020B0604030504040204" pitchFamily="50" charset="-128"/>
              </a:rPr>
              <a:t>23</a:t>
            </a:r>
            <a:r>
              <a:rPr lang="ja-JP" altLang="en-US" sz="1050" dirty="0">
                <a:solidFill>
                  <a:schemeClr val="tx1"/>
                </a:solidFill>
                <a:latin typeface="メイリオ" panose="020B0604030504040204" pitchFamily="50" charset="-128"/>
                <a:ea typeface="メイリオ" panose="020B0604030504040204" pitchFamily="50" charset="-128"/>
              </a:rPr>
              <a:t>年度厚生労働省障害者総合福祉推進事業「サービス利用計画の実態と今後のあり方に関する研究」報告書　サービス等利用計画作成サポートブック　平成</a:t>
            </a:r>
            <a:r>
              <a:rPr lang="en-US" altLang="ja-JP" sz="1050" dirty="0">
                <a:solidFill>
                  <a:schemeClr val="tx1"/>
                </a:solidFill>
                <a:latin typeface="メイリオ" panose="020B0604030504040204" pitchFamily="50" charset="-128"/>
                <a:ea typeface="メイリオ" panose="020B0604030504040204" pitchFamily="50" charset="-128"/>
              </a:rPr>
              <a:t>24</a:t>
            </a:r>
            <a:r>
              <a:rPr lang="ja-JP" altLang="en-US" sz="1050" dirty="0">
                <a:solidFill>
                  <a:schemeClr val="tx1"/>
                </a:solidFill>
                <a:latin typeface="メイリオ" panose="020B0604030504040204" pitchFamily="50" charset="-128"/>
                <a:ea typeface="メイリオ" panose="020B0604030504040204" pitchFamily="50" charset="-128"/>
              </a:rPr>
              <a:t>年</a:t>
            </a:r>
            <a:r>
              <a:rPr lang="en-US" altLang="ja-JP" sz="1050" dirty="0">
                <a:solidFill>
                  <a:schemeClr val="tx1"/>
                </a:solidFill>
                <a:latin typeface="メイリオ" panose="020B0604030504040204" pitchFamily="50" charset="-128"/>
                <a:ea typeface="メイリオ" panose="020B0604030504040204" pitchFamily="50" charset="-128"/>
              </a:rPr>
              <a:t>3</a:t>
            </a:r>
            <a:r>
              <a:rPr lang="ja-JP" altLang="en-US" sz="1050" dirty="0">
                <a:solidFill>
                  <a:schemeClr val="tx1"/>
                </a:solidFill>
                <a:latin typeface="メイリオ" panose="020B0604030504040204" pitchFamily="50" charset="-128"/>
                <a:ea typeface="メイリオ" panose="020B0604030504040204" pitchFamily="50" charset="-128"/>
              </a:rPr>
              <a:t>月発行　より抜粋</a:t>
            </a:r>
          </a:p>
        </p:txBody>
      </p:sp>
    </p:spTree>
    <p:extLst>
      <p:ext uri="{BB962C8B-B14F-4D97-AF65-F5344CB8AC3E}">
        <p14:creationId xmlns:p14="http://schemas.microsoft.com/office/powerpoint/2010/main" val="357647070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8560</TotalTime>
  <Words>1120</Words>
  <Application>Microsoft Office PowerPoint</Application>
  <PresentationFormat>ワイド画面</PresentationFormat>
  <Paragraphs>95</Paragraphs>
  <Slides>6</Slides>
  <Notes>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HGP創英角ﾎﾟｯﾌﾟ体</vt:lpstr>
      <vt:lpstr>メイリオ</vt:lpstr>
      <vt:lpstr>Arial</vt:lpstr>
      <vt:lpstr>Calibri</vt:lpstr>
      <vt:lpstr>Calibri Light</vt:lpstr>
      <vt:lpstr>Office テーマ</vt:lpstr>
      <vt:lpstr>モニタリング指示書  【  サービス導入6ヶ月目  】</vt:lpstr>
      <vt:lpstr>県二さん：本人</vt:lpstr>
      <vt:lpstr>兄</vt:lpstr>
      <vt:lpstr>あさがお：居宅介護事業所</vt:lpstr>
      <vt:lpstr>ひまわり：就労継続支援B型事業所</vt:lpstr>
      <vt:lpstr>計画書提出の参考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平成２９年障がい者相談支援（障がい者ｹｱﾏﾈｼﾞﾒﾝﾄ） 従事者養成研修</dc:title>
  <dc:creator>user</dc:creator>
  <cp:lastModifiedBy>愛育園 安積</cp:lastModifiedBy>
  <cp:revision>592</cp:revision>
  <cp:lastPrinted>2025-06-18T13:14:09Z</cp:lastPrinted>
  <dcterms:created xsi:type="dcterms:W3CDTF">2017-09-14T00:15:44Z</dcterms:created>
  <dcterms:modified xsi:type="dcterms:W3CDTF">2025-06-18T13:21:34Z</dcterms:modified>
</cp:coreProperties>
</file>